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19" r:id="rId1"/>
  </p:sldMasterIdLst>
  <p:sldIdLst>
    <p:sldId id="256" r:id="rId2"/>
    <p:sldId id="284" r:id="rId3"/>
    <p:sldId id="322" r:id="rId4"/>
    <p:sldId id="306" r:id="rId5"/>
    <p:sldId id="318" r:id="rId6"/>
    <p:sldId id="323" r:id="rId7"/>
    <p:sldId id="339" r:id="rId8"/>
    <p:sldId id="279" r:id="rId9"/>
    <p:sldId id="278" r:id="rId10"/>
    <p:sldId id="325" r:id="rId11"/>
    <p:sldId id="341" r:id="rId12"/>
    <p:sldId id="327" r:id="rId13"/>
    <p:sldId id="270" r:id="rId14"/>
    <p:sldId id="272" r:id="rId15"/>
    <p:sldId id="331" r:id="rId16"/>
    <p:sldId id="338" r:id="rId17"/>
    <p:sldId id="332" r:id="rId18"/>
    <p:sldId id="289" r:id="rId19"/>
    <p:sldId id="336" r:id="rId20"/>
    <p:sldId id="312" r:id="rId21"/>
    <p:sldId id="267" r:id="rId22"/>
    <p:sldId id="292" r:id="rId23"/>
    <p:sldId id="286" r:id="rId24"/>
    <p:sldId id="268" r:id="rId25"/>
    <p:sldId id="335" r:id="rId26"/>
    <p:sldId id="264" r:id="rId27"/>
    <p:sldId id="263" r:id="rId28"/>
    <p:sldId id="315" r:id="rId29"/>
    <p:sldId id="302"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22" d="100"/>
          <a:sy n="122" d="100"/>
        </p:scale>
        <p:origin x="490" y="96"/>
      </p:cViewPr>
      <p:guideLst/>
    </p:cSldViewPr>
  </p:slideViewPr>
  <p:notesTextViewPr>
    <p:cViewPr>
      <p:scale>
        <a:sx n="1" d="1"/>
        <a:sy n="1" d="1"/>
      </p:scale>
      <p:origin x="0" y="0"/>
    </p:cViewPr>
  </p:notesTextViewPr>
  <p:sorterViewPr>
    <p:cViewPr>
      <p:scale>
        <a:sx n="100" d="100"/>
        <a:sy n="100" d="100"/>
      </p:scale>
      <p:origin x="0" y="-180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1" Type="http://schemas.openxmlformats.org/officeDocument/2006/relationships/hyperlink" Target="mailto:mayya.kabasakal@erzincan.edu.tr" TargetMode="External"/></Relationships>
</file>

<file path=ppt/diagrams/_rels/data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ata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6.svg"/></Relationships>
</file>

<file path=ppt/diagrams/_rels/drawing2.xml.rels><?xml version="1.0" encoding="UTF-8" standalone="yes"?>
<Relationships xmlns="http://schemas.openxmlformats.org/package/2006/relationships"><Relationship Id="rId1" Type="http://schemas.openxmlformats.org/officeDocument/2006/relationships/hyperlink" Target="mailto:mayya.kabasakal@erzincan.edu.tr" TargetMode="External"/></Relationships>
</file>

<file path=ppt/diagrams/_rels/drawing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4A5053-F6C1-4C62-9FC1-4320B807326A}" type="doc">
      <dgm:prSet loTypeId="urn:microsoft.com/office/officeart/2005/8/layout/list1" loCatId="list" qsTypeId="urn:microsoft.com/office/officeart/2005/8/quickstyle/simple4" qsCatId="simple" csTypeId="urn:microsoft.com/office/officeart/2005/8/colors/accent5_2" csCatId="accent5" phldr="1"/>
      <dgm:spPr/>
      <dgm:t>
        <a:bodyPr/>
        <a:lstStyle/>
        <a:p>
          <a:endParaRPr lang="en-US"/>
        </a:p>
      </dgm:t>
    </dgm:pt>
    <dgm:pt modelId="{D0521A1C-5D8A-4D1B-BB4B-A32399804811}">
      <dgm:prSet/>
      <dgm:spPr/>
      <dgm:t>
        <a:bodyPr/>
        <a:lstStyle/>
        <a:p>
          <a:r>
            <a:rPr lang="tr-TR" b="1"/>
            <a:t>Feragat Dilekçesi</a:t>
          </a:r>
          <a:endParaRPr lang="en-US"/>
        </a:p>
      </dgm:t>
    </dgm:pt>
    <dgm:pt modelId="{11B823CE-5DC1-417B-BB0F-770717726DDC}" type="parTrans" cxnId="{0125631C-10E8-4454-84BD-57C35B6CC3AD}">
      <dgm:prSet/>
      <dgm:spPr/>
      <dgm:t>
        <a:bodyPr/>
        <a:lstStyle/>
        <a:p>
          <a:endParaRPr lang="en-US"/>
        </a:p>
      </dgm:t>
    </dgm:pt>
    <dgm:pt modelId="{08773F22-5BFA-4255-B9A9-80C1558D28EC}" type="sibTrans" cxnId="{0125631C-10E8-4454-84BD-57C35B6CC3AD}">
      <dgm:prSet/>
      <dgm:spPr/>
      <dgm:t>
        <a:bodyPr/>
        <a:lstStyle/>
        <a:p>
          <a:endParaRPr lang="en-US"/>
        </a:p>
      </dgm:t>
    </dgm:pt>
    <dgm:pt modelId="{E3BA2D64-A137-48E8-9641-292900278BA3}">
      <dgm:prSet/>
      <dgm:spPr/>
      <dgm:t>
        <a:bodyPr/>
        <a:lstStyle/>
        <a:p>
          <a:r>
            <a:rPr lang="tr-TR" dirty="0"/>
            <a:t>Öğrenim Hareketliliğine katılmaktan vazgeçen öğrencilerimizin Uluslararası İlişkiler Ofisine dilekçe vermesi gerekmektedir. Dilekçeler gerekçeli ve imzalı olmalıdır. Dilekçeye internet sayfamızdan ulaşabilirsiniz. Zamanında bildirilmeyen feragat durumunda bir sonraki başvuruda 10 puan kesinti uygulanacaktır.</a:t>
          </a:r>
          <a:endParaRPr lang="en-US" dirty="0"/>
        </a:p>
      </dgm:t>
    </dgm:pt>
    <dgm:pt modelId="{ABD63E47-2825-4160-A7ED-7640DD95854D}" type="parTrans" cxnId="{292CAABB-8B34-452B-8FC0-C259AE8E8765}">
      <dgm:prSet/>
      <dgm:spPr/>
      <dgm:t>
        <a:bodyPr/>
        <a:lstStyle/>
        <a:p>
          <a:endParaRPr lang="en-US"/>
        </a:p>
      </dgm:t>
    </dgm:pt>
    <dgm:pt modelId="{E2002448-A44B-48EB-A3E0-19D105CC035D}" type="sibTrans" cxnId="{292CAABB-8B34-452B-8FC0-C259AE8E8765}">
      <dgm:prSet/>
      <dgm:spPr/>
      <dgm:t>
        <a:bodyPr/>
        <a:lstStyle/>
        <a:p>
          <a:endParaRPr lang="en-US"/>
        </a:p>
      </dgm:t>
    </dgm:pt>
    <dgm:pt modelId="{A3CC7074-DC99-4AEA-B82D-832C945BD886}">
      <dgm:prSet/>
      <dgm:spPr/>
      <dgm:t>
        <a:bodyPr/>
        <a:lstStyle/>
        <a:p>
          <a:r>
            <a:rPr lang="tr-TR" b="1" dirty="0"/>
            <a:t>Ülke veya Dönem Değişikliği Dilekçesi</a:t>
          </a:r>
          <a:endParaRPr lang="en-US" dirty="0"/>
        </a:p>
      </dgm:t>
    </dgm:pt>
    <dgm:pt modelId="{6B3D411D-BD0E-4644-B735-0EE9C5EDF042}" type="parTrans" cxnId="{A32A7488-759B-41E9-B994-80A5BBFBB242}">
      <dgm:prSet/>
      <dgm:spPr/>
      <dgm:t>
        <a:bodyPr/>
        <a:lstStyle/>
        <a:p>
          <a:endParaRPr lang="en-US"/>
        </a:p>
      </dgm:t>
    </dgm:pt>
    <dgm:pt modelId="{E7F63136-26C7-4169-B09C-6EEF3119B532}" type="sibTrans" cxnId="{A32A7488-759B-41E9-B994-80A5BBFBB242}">
      <dgm:prSet/>
      <dgm:spPr/>
      <dgm:t>
        <a:bodyPr/>
        <a:lstStyle/>
        <a:p>
          <a:endParaRPr lang="en-US"/>
        </a:p>
      </dgm:t>
    </dgm:pt>
    <dgm:pt modelId="{CD582AED-4BA2-43BE-9C1C-BA67E67F3343}">
      <dgm:prSet/>
      <dgm:spPr/>
      <dgm:t>
        <a:bodyPr/>
        <a:lstStyle/>
        <a:p>
          <a:r>
            <a:rPr lang="tr-TR" dirty="0"/>
            <a:t>Dilekçeler gerekçeli ve imzalı olmalıdır. Dilekçeye internet sayfamızdan ulaşabilirsiniz. Gerekçe uygun görülmediği takdirde değişim yapılmayacaktır.</a:t>
          </a:r>
          <a:endParaRPr lang="en-US" dirty="0"/>
        </a:p>
      </dgm:t>
    </dgm:pt>
    <dgm:pt modelId="{4F836810-8BCF-45A5-B398-CC9A2CD75337}" type="parTrans" cxnId="{D151C915-DA2F-4AD5-94EC-8C23095AF02D}">
      <dgm:prSet/>
      <dgm:spPr/>
      <dgm:t>
        <a:bodyPr/>
        <a:lstStyle/>
        <a:p>
          <a:endParaRPr lang="en-US"/>
        </a:p>
      </dgm:t>
    </dgm:pt>
    <dgm:pt modelId="{14DB71C2-DC23-4665-AE4F-5A7944CD15E2}" type="sibTrans" cxnId="{D151C915-DA2F-4AD5-94EC-8C23095AF02D}">
      <dgm:prSet/>
      <dgm:spPr/>
      <dgm:t>
        <a:bodyPr/>
        <a:lstStyle/>
        <a:p>
          <a:endParaRPr lang="en-US"/>
        </a:p>
      </dgm:t>
    </dgm:pt>
    <dgm:pt modelId="{E8613B40-EDB9-4D5C-8950-87B0EEC13CDA}" type="pres">
      <dgm:prSet presAssocID="{EF4A5053-F6C1-4C62-9FC1-4320B807326A}" presName="linear" presStyleCnt="0">
        <dgm:presLayoutVars>
          <dgm:dir/>
          <dgm:animLvl val="lvl"/>
          <dgm:resizeHandles val="exact"/>
        </dgm:presLayoutVars>
      </dgm:prSet>
      <dgm:spPr/>
    </dgm:pt>
    <dgm:pt modelId="{5CBA3CC9-57E2-4EBC-AD44-3D640AF3C242}" type="pres">
      <dgm:prSet presAssocID="{D0521A1C-5D8A-4D1B-BB4B-A32399804811}" presName="parentLin" presStyleCnt="0"/>
      <dgm:spPr/>
    </dgm:pt>
    <dgm:pt modelId="{21D00986-F8A2-44C3-B614-2A596FD6312A}" type="pres">
      <dgm:prSet presAssocID="{D0521A1C-5D8A-4D1B-BB4B-A32399804811}" presName="parentLeftMargin" presStyleLbl="node1" presStyleIdx="0" presStyleCnt="2"/>
      <dgm:spPr/>
    </dgm:pt>
    <dgm:pt modelId="{267816FF-3100-4D32-BBF0-538A8A09BC1D}" type="pres">
      <dgm:prSet presAssocID="{D0521A1C-5D8A-4D1B-BB4B-A32399804811}" presName="parentText" presStyleLbl="node1" presStyleIdx="0" presStyleCnt="2">
        <dgm:presLayoutVars>
          <dgm:chMax val="0"/>
          <dgm:bulletEnabled val="1"/>
        </dgm:presLayoutVars>
      </dgm:prSet>
      <dgm:spPr/>
    </dgm:pt>
    <dgm:pt modelId="{FFD68DA2-64C1-41BD-B9E3-A1AF0F3B52EA}" type="pres">
      <dgm:prSet presAssocID="{D0521A1C-5D8A-4D1B-BB4B-A32399804811}" presName="negativeSpace" presStyleCnt="0"/>
      <dgm:spPr/>
    </dgm:pt>
    <dgm:pt modelId="{30E3B029-4688-4587-96D1-4D3EEC412D63}" type="pres">
      <dgm:prSet presAssocID="{D0521A1C-5D8A-4D1B-BB4B-A32399804811}" presName="childText" presStyleLbl="conFgAcc1" presStyleIdx="0" presStyleCnt="2">
        <dgm:presLayoutVars>
          <dgm:bulletEnabled val="1"/>
        </dgm:presLayoutVars>
      </dgm:prSet>
      <dgm:spPr/>
    </dgm:pt>
    <dgm:pt modelId="{ACE7A4C4-7CE8-4C54-B5CB-7FABC6D00260}" type="pres">
      <dgm:prSet presAssocID="{08773F22-5BFA-4255-B9A9-80C1558D28EC}" presName="spaceBetweenRectangles" presStyleCnt="0"/>
      <dgm:spPr/>
    </dgm:pt>
    <dgm:pt modelId="{9A7431D9-ADE4-45DF-B1C7-48CBA71F400D}" type="pres">
      <dgm:prSet presAssocID="{A3CC7074-DC99-4AEA-B82D-832C945BD886}" presName="parentLin" presStyleCnt="0"/>
      <dgm:spPr/>
    </dgm:pt>
    <dgm:pt modelId="{1A13EA20-D0D3-4238-9862-0B2A991A98A3}" type="pres">
      <dgm:prSet presAssocID="{A3CC7074-DC99-4AEA-B82D-832C945BD886}" presName="parentLeftMargin" presStyleLbl="node1" presStyleIdx="0" presStyleCnt="2"/>
      <dgm:spPr/>
    </dgm:pt>
    <dgm:pt modelId="{E99DB642-CF39-417F-98DD-C551EAA4EC08}" type="pres">
      <dgm:prSet presAssocID="{A3CC7074-DC99-4AEA-B82D-832C945BD886}" presName="parentText" presStyleLbl="node1" presStyleIdx="1" presStyleCnt="2">
        <dgm:presLayoutVars>
          <dgm:chMax val="0"/>
          <dgm:bulletEnabled val="1"/>
        </dgm:presLayoutVars>
      </dgm:prSet>
      <dgm:spPr/>
    </dgm:pt>
    <dgm:pt modelId="{51B65465-2592-411F-B657-B2B8239D78BB}" type="pres">
      <dgm:prSet presAssocID="{A3CC7074-DC99-4AEA-B82D-832C945BD886}" presName="negativeSpace" presStyleCnt="0"/>
      <dgm:spPr/>
    </dgm:pt>
    <dgm:pt modelId="{A2AAB2DA-18EF-4DE6-A45E-603B63E63AE8}" type="pres">
      <dgm:prSet presAssocID="{A3CC7074-DC99-4AEA-B82D-832C945BD886}" presName="childText" presStyleLbl="conFgAcc1" presStyleIdx="1" presStyleCnt="2">
        <dgm:presLayoutVars>
          <dgm:bulletEnabled val="1"/>
        </dgm:presLayoutVars>
      </dgm:prSet>
      <dgm:spPr/>
    </dgm:pt>
  </dgm:ptLst>
  <dgm:cxnLst>
    <dgm:cxn modelId="{0DF6E400-9B74-4BF2-B3C7-1BFE87E1900E}" type="presOf" srcId="{EF4A5053-F6C1-4C62-9FC1-4320B807326A}" destId="{E8613B40-EDB9-4D5C-8950-87B0EEC13CDA}" srcOrd="0" destOrd="0" presId="urn:microsoft.com/office/officeart/2005/8/layout/list1"/>
    <dgm:cxn modelId="{E9B02912-5F34-4914-B671-C1F89B07E79A}" type="presOf" srcId="{D0521A1C-5D8A-4D1B-BB4B-A32399804811}" destId="{267816FF-3100-4D32-BBF0-538A8A09BC1D}" srcOrd="1" destOrd="0" presId="urn:microsoft.com/office/officeart/2005/8/layout/list1"/>
    <dgm:cxn modelId="{D151C915-DA2F-4AD5-94EC-8C23095AF02D}" srcId="{A3CC7074-DC99-4AEA-B82D-832C945BD886}" destId="{CD582AED-4BA2-43BE-9C1C-BA67E67F3343}" srcOrd="0" destOrd="0" parTransId="{4F836810-8BCF-45A5-B398-CC9A2CD75337}" sibTransId="{14DB71C2-DC23-4665-AE4F-5A7944CD15E2}"/>
    <dgm:cxn modelId="{E4A9BC1A-5E53-468B-835A-89031D2A892F}" type="presOf" srcId="{E3BA2D64-A137-48E8-9641-292900278BA3}" destId="{30E3B029-4688-4587-96D1-4D3EEC412D63}" srcOrd="0" destOrd="0" presId="urn:microsoft.com/office/officeart/2005/8/layout/list1"/>
    <dgm:cxn modelId="{0125631C-10E8-4454-84BD-57C35B6CC3AD}" srcId="{EF4A5053-F6C1-4C62-9FC1-4320B807326A}" destId="{D0521A1C-5D8A-4D1B-BB4B-A32399804811}" srcOrd="0" destOrd="0" parTransId="{11B823CE-5DC1-417B-BB0F-770717726DDC}" sibTransId="{08773F22-5BFA-4255-B9A9-80C1558D28EC}"/>
    <dgm:cxn modelId="{8C7A6473-CA2F-48A4-B977-98822EBCDCA3}" type="presOf" srcId="{D0521A1C-5D8A-4D1B-BB4B-A32399804811}" destId="{21D00986-F8A2-44C3-B614-2A596FD6312A}" srcOrd="0" destOrd="0" presId="urn:microsoft.com/office/officeart/2005/8/layout/list1"/>
    <dgm:cxn modelId="{A32A7488-759B-41E9-B994-80A5BBFBB242}" srcId="{EF4A5053-F6C1-4C62-9FC1-4320B807326A}" destId="{A3CC7074-DC99-4AEA-B82D-832C945BD886}" srcOrd="1" destOrd="0" parTransId="{6B3D411D-BD0E-4644-B735-0EE9C5EDF042}" sibTransId="{E7F63136-26C7-4169-B09C-6EEF3119B532}"/>
    <dgm:cxn modelId="{9591858C-4D40-4C9B-A9D6-87AC2DB2C527}" type="presOf" srcId="{A3CC7074-DC99-4AEA-B82D-832C945BD886}" destId="{1A13EA20-D0D3-4238-9862-0B2A991A98A3}" srcOrd="0" destOrd="0" presId="urn:microsoft.com/office/officeart/2005/8/layout/list1"/>
    <dgm:cxn modelId="{59B347AD-345F-4D93-930D-E0491B59A38E}" type="presOf" srcId="{A3CC7074-DC99-4AEA-B82D-832C945BD886}" destId="{E99DB642-CF39-417F-98DD-C551EAA4EC08}" srcOrd="1" destOrd="0" presId="urn:microsoft.com/office/officeart/2005/8/layout/list1"/>
    <dgm:cxn modelId="{484A99BA-32E4-46CA-8D84-667E3C73BBAB}" type="presOf" srcId="{CD582AED-4BA2-43BE-9C1C-BA67E67F3343}" destId="{A2AAB2DA-18EF-4DE6-A45E-603B63E63AE8}" srcOrd="0" destOrd="0" presId="urn:microsoft.com/office/officeart/2005/8/layout/list1"/>
    <dgm:cxn modelId="{292CAABB-8B34-452B-8FC0-C259AE8E8765}" srcId="{D0521A1C-5D8A-4D1B-BB4B-A32399804811}" destId="{E3BA2D64-A137-48E8-9641-292900278BA3}" srcOrd="0" destOrd="0" parTransId="{ABD63E47-2825-4160-A7ED-7640DD95854D}" sibTransId="{E2002448-A44B-48EB-A3E0-19D105CC035D}"/>
    <dgm:cxn modelId="{2E31C8F4-4439-4CD2-A4A8-808DD6FB736F}" type="presParOf" srcId="{E8613B40-EDB9-4D5C-8950-87B0EEC13CDA}" destId="{5CBA3CC9-57E2-4EBC-AD44-3D640AF3C242}" srcOrd="0" destOrd="0" presId="urn:microsoft.com/office/officeart/2005/8/layout/list1"/>
    <dgm:cxn modelId="{0F0C7F5B-F52B-4F6D-9DF1-6CBF000C633E}" type="presParOf" srcId="{5CBA3CC9-57E2-4EBC-AD44-3D640AF3C242}" destId="{21D00986-F8A2-44C3-B614-2A596FD6312A}" srcOrd="0" destOrd="0" presId="urn:microsoft.com/office/officeart/2005/8/layout/list1"/>
    <dgm:cxn modelId="{5E136FC5-0469-47F4-B09C-59A9C36FE4B3}" type="presParOf" srcId="{5CBA3CC9-57E2-4EBC-AD44-3D640AF3C242}" destId="{267816FF-3100-4D32-BBF0-538A8A09BC1D}" srcOrd="1" destOrd="0" presId="urn:microsoft.com/office/officeart/2005/8/layout/list1"/>
    <dgm:cxn modelId="{49A1DF9A-1F18-4510-B358-5242F46761C9}" type="presParOf" srcId="{E8613B40-EDB9-4D5C-8950-87B0EEC13CDA}" destId="{FFD68DA2-64C1-41BD-B9E3-A1AF0F3B52EA}" srcOrd="1" destOrd="0" presId="urn:microsoft.com/office/officeart/2005/8/layout/list1"/>
    <dgm:cxn modelId="{A9265641-06EA-4E5A-8057-E6CC64EE8FC3}" type="presParOf" srcId="{E8613B40-EDB9-4D5C-8950-87B0EEC13CDA}" destId="{30E3B029-4688-4587-96D1-4D3EEC412D63}" srcOrd="2" destOrd="0" presId="urn:microsoft.com/office/officeart/2005/8/layout/list1"/>
    <dgm:cxn modelId="{FE5B8B87-4E04-4965-ADF3-04C9E53B3D82}" type="presParOf" srcId="{E8613B40-EDB9-4D5C-8950-87B0EEC13CDA}" destId="{ACE7A4C4-7CE8-4C54-B5CB-7FABC6D00260}" srcOrd="3" destOrd="0" presId="urn:microsoft.com/office/officeart/2005/8/layout/list1"/>
    <dgm:cxn modelId="{9B2AA8FC-1751-4935-8E22-20BE4D093AF6}" type="presParOf" srcId="{E8613B40-EDB9-4D5C-8950-87B0EEC13CDA}" destId="{9A7431D9-ADE4-45DF-B1C7-48CBA71F400D}" srcOrd="4" destOrd="0" presId="urn:microsoft.com/office/officeart/2005/8/layout/list1"/>
    <dgm:cxn modelId="{0E84FC10-28AF-41A5-B7D3-57C3F94C93EC}" type="presParOf" srcId="{9A7431D9-ADE4-45DF-B1C7-48CBA71F400D}" destId="{1A13EA20-D0D3-4238-9862-0B2A991A98A3}" srcOrd="0" destOrd="0" presId="urn:microsoft.com/office/officeart/2005/8/layout/list1"/>
    <dgm:cxn modelId="{63782C83-D12D-44EE-88B1-277D9E753D7B}" type="presParOf" srcId="{9A7431D9-ADE4-45DF-B1C7-48CBA71F400D}" destId="{E99DB642-CF39-417F-98DD-C551EAA4EC08}" srcOrd="1" destOrd="0" presId="urn:microsoft.com/office/officeart/2005/8/layout/list1"/>
    <dgm:cxn modelId="{8C18A2E1-D712-4BA2-8303-7992BBC9C838}" type="presParOf" srcId="{E8613B40-EDB9-4D5C-8950-87B0EEC13CDA}" destId="{51B65465-2592-411F-B657-B2B8239D78BB}" srcOrd="5" destOrd="0" presId="urn:microsoft.com/office/officeart/2005/8/layout/list1"/>
    <dgm:cxn modelId="{7D7EC27C-DB99-4D7C-AF1B-9D8C7963B889}" type="presParOf" srcId="{E8613B40-EDB9-4D5C-8950-87B0EEC13CDA}" destId="{A2AAB2DA-18EF-4DE6-A45E-603B63E63AE8}"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615280-D96A-4372-9E69-3C0421B29E55}" type="doc">
      <dgm:prSet loTypeId="urn:microsoft.com/office/officeart/2005/8/layout/default" loCatId="list" qsTypeId="urn:microsoft.com/office/officeart/2005/8/quickstyle/simple4" qsCatId="simple" csTypeId="urn:microsoft.com/office/officeart/2005/8/colors/colorful2" csCatId="colorful" phldr="1"/>
      <dgm:spPr/>
      <dgm:t>
        <a:bodyPr/>
        <a:lstStyle/>
        <a:p>
          <a:endParaRPr lang="en-US"/>
        </a:p>
      </dgm:t>
    </dgm:pt>
    <dgm:pt modelId="{CDF4B678-595C-4305-AD46-F780DDEBF246}">
      <dgm:prSet/>
      <dgm:spPr/>
      <dgm:t>
        <a:bodyPr/>
        <a:lstStyle/>
        <a:p>
          <a:r>
            <a:rPr lang="tr-TR" dirty="0"/>
            <a:t>Dilekçeleri doldurarak </a:t>
          </a:r>
        </a:p>
        <a:p>
          <a:r>
            <a:rPr lang="tr-TR" b="1" dirty="0">
              <a:hlinkClick xmlns:r="http://schemas.openxmlformats.org/officeDocument/2006/relationships" r:id="rId1">
                <a:extLst>
                  <a:ext uri="{A12FA001-AC4F-418D-AE19-62706E023703}">
                    <ahyp:hlinkClr xmlns:ahyp="http://schemas.microsoft.com/office/drawing/2018/hyperlinkcolor" val="tx"/>
                  </a:ext>
                </a:extLst>
              </a:hlinkClick>
            </a:rPr>
            <a:t>erasmus@erzincan.edu.tr</a:t>
          </a:r>
          <a:r>
            <a:rPr lang="tr-TR" b="1" dirty="0"/>
            <a:t> </a:t>
          </a:r>
        </a:p>
        <a:p>
          <a:r>
            <a:rPr lang="tr-TR" dirty="0"/>
            <a:t>adresine göndermeniz ve bu konuda ilgili bölüm </a:t>
          </a:r>
          <a:r>
            <a:rPr lang="tr-TR" dirty="0" err="1"/>
            <a:t>Erasmus</a:t>
          </a:r>
          <a:r>
            <a:rPr lang="tr-TR" dirty="0"/>
            <a:t> Koordinatörünü de ayrıca bilgilendirmeniz gerekmektedir.</a:t>
          </a:r>
          <a:endParaRPr lang="en-US" dirty="0"/>
        </a:p>
      </dgm:t>
    </dgm:pt>
    <dgm:pt modelId="{A0EC5F8E-0AA9-46EB-9573-9A63E21BB9AD}" type="parTrans" cxnId="{2CED0517-6C3A-40B7-9E60-202A358B7D6F}">
      <dgm:prSet/>
      <dgm:spPr/>
      <dgm:t>
        <a:bodyPr/>
        <a:lstStyle/>
        <a:p>
          <a:endParaRPr lang="en-US"/>
        </a:p>
      </dgm:t>
    </dgm:pt>
    <dgm:pt modelId="{B31FAD07-8832-47E6-A40C-CAB17A531899}" type="sibTrans" cxnId="{2CED0517-6C3A-40B7-9E60-202A358B7D6F}">
      <dgm:prSet/>
      <dgm:spPr/>
      <dgm:t>
        <a:bodyPr/>
        <a:lstStyle/>
        <a:p>
          <a:endParaRPr lang="en-US"/>
        </a:p>
      </dgm:t>
    </dgm:pt>
    <dgm:pt modelId="{3CA3A0BB-B8CC-46B5-A324-29BAFD3420AA}" type="pres">
      <dgm:prSet presAssocID="{87615280-D96A-4372-9E69-3C0421B29E55}" presName="diagram" presStyleCnt="0">
        <dgm:presLayoutVars>
          <dgm:dir/>
          <dgm:resizeHandles val="exact"/>
        </dgm:presLayoutVars>
      </dgm:prSet>
      <dgm:spPr/>
    </dgm:pt>
    <dgm:pt modelId="{E7C8C6C5-B188-4B77-84B0-DC33D5016D84}" type="pres">
      <dgm:prSet presAssocID="{CDF4B678-595C-4305-AD46-F780DDEBF246}" presName="node" presStyleLbl="node1" presStyleIdx="0" presStyleCnt="1">
        <dgm:presLayoutVars>
          <dgm:bulletEnabled val="1"/>
        </dgm:presLayoutVars>
      </dgm:prSet>
      <dgm:spPr/>
    </dgm:pt>
  </dgm:ptLst>
  <dgm:cxnLst>
    <dgm:cxn modelId="{2CED0517-6C3A-40B7-9E60-202A358B7D6F}" srcId="{87615280-D96A-4372-9E69-3C0421B29E55}" destId="{CDF4B678-595C-4305-AD46-F780DDEBF246}" srcOrd="0" destOrd="0" parTransId="{A0EC5F8E-0AA9-46EB-9573-9A63E21BB9AD}" sibTransId="{B31FAD07-8832-47E6-A40C-CAB17A531899}"/>
    <dgm:cxn modelId="{312D1022-76B0-4667-A43D-4CE96C996060}" type="presOf" srcId="{87615280-D96A-4372-9E69-3C0421B29E55}" destId="{3CA3A0BB-B8CC-46B5-A324-29BAFD3420AA}" srcOrd="0" destOrd="0" presId="urn:microsoft.com/office/officeart/2005/8/layout/default"/>
    <dgm:cxn modelId="{D86A9380-B5F8-4DAF-8882-4345DDFE26A2}" type="presOf" srcId="{CDF4B678-595C-4305-AD46-F780DDEBF246}" destId="{E7C8C6C5-B188-4B77-84B0-DC33D5016D84}" srcOrd="0" destOrd="0" presId="urn:microsoft.com/office/officeart/2005/8/layout/default"/>
    <dgm:cxn modelId="{9526D01E-ADEA-4C47-8221-83BD0C467F49}" type="presParOf" srcId="{3CA3A0BB-B8CC-46B5-A324-29BAFD3420AA}" destId="{E7C8C6C5-B188-4B77-84B0-DC33D5016D84}" srcOrd="0"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536D40-E57F-4DE3-87D9-741EB3672580}" type="doc">
      <dgm:prSet loTypeId="urn:microsoft.com/office/officeart/2018/2/layout/IconLabelDescriptionList" loCatId="icon" qsTypeId="urn:microsoft.com/office/officeart/2005/8/quickstyle/simple1" qsCatId="simple" csTypeId="urn:microsoft.com/office/officeart/2018/5/colors/Iconchunking_neutralbg_accent3_2" csCatId="accent3" phldr="1"/>
      <dgm:spPr/>
      <dgm:t>
        <a:bodyPr/>
        <a:lstStyle/>
        <a:p>
          <a:endParaRPr lang="tr-TR"/>
        </a:p>
      </dgm:t>
    </dgm:pt>
    <dgm:pt modelId="{9A1D2418-CAAB-447E-BCAF-65FEB0C4121A}">
      <dgm:prSet phldrT="[Metin]" custT="1"/>
      <dgm:spPr/>
      <dgm:t>
        <a:bodyPr/>
        <a:lstStyle/>
        <a:p>
          <a:pPr>
            <a:lnSpc>
              <a:spcPct val="100000"/>
            </a:lnSpc>
            <a:defRPr b="1"/>
          </a:pPr>
          <a:r>
            <a:rPr lang="tr-TR" sz="1400" b="1">
              <a:latin typeface="+mj-lt"/>
            </a:rPr>
            <a:t>1. ADIM NOMİNASYON</a:t>
          </a:r>
        </a:p>
      </dgm:t>
    </dgm:pt>
    <dgm:pt modelId="{F149CC59-0EFD-427E-B66B-373F66472A00}" type="parTrans" cxnId="{80D1C23E-894C-47FD-A0C1-7EBA1B353C8B}">
      <dgm:prSet/>
      <dgm:spPr/>
      <dgm:t>
        <a:bodyPr/>
        <a:lstStyle/>
        <a:p>
          <a:endParaRPr lang="tr-TR">
            <a:latin typeface="+mj-lt"/>
          </a:endParaRPr>
        </a:p>
      </dgm:t>
    </dgm:pt>
    <dgm:pt modelId="{6482C4E0-2A28-4BE2-962C-0139020564E8}" type="sibTrans" cxnId="{80D1C23E-894C-47FD-A0C1-7EBA1B353C8B}">
      <dgm:prSet/>
      <dgm:spPr/>
      <dgm:t>
        <a:bodyPr/>
        <a:lstStyle/>
        <a:p>
          <a:endParaRPr lang="tr-TR">
            <a:latin typeface="+mj-lt"/>
          </a:endParaRPr>
        </a:p>
      </dgm:t>
    </dgm:pt>
    <dgm:pt modelId="{D873FD1E-60D9-4E26-A885-C9A62F1860A6}">
      <dgm:prSet phldrT="[Metin]" custT="1"/>
      <dgm:spPr/>
      <dgm:t>
        <a:bodyPr/>
        <a:lstStyle/>
        <a:p>
          <a:pPr>
            <a:lnSpc>
              <a:spcPct val="100000"/>
            </a:lnSpc>
          </a:pPr>
          <a:r>
            <a:rPr lang="tr-TR" sz="1400" dirty="0">
              <a:latin typeface="+mj-lt"/>
            </a:rPr>
            <a:t>İlgili Erasmus bölüm koordinatörü tarafından karşı kuruma aday gösterilmesi.</a:t>
          </a:r>
        </a:p>
      </dgm:t>
    </dgm:pt>
    <dgm:pt modelId="{D8CC347A-8D4D-408A-952D-665916A135A3}" type="parTrans" cxnId="{5B754667-BB32-45B3-A6BA-4DC1996D0121}">
      <dgm:prSet/>
      <dgm:spPr/>
      <dgm:t>
        <a:bodyPr/>
        <a:lstStyle/>
        <a:p>
          <a:endParaRPr lang="tr-TR">
            <a:latin typeface="+mj-lt"/>
          </a:endParaRPr>
        </a:p>
      </dgm:t>
    </dgm:pt>
    <dgm:pt modelId="{DA1F910C-FFD3-4D31-B0F3-E5C8F11BF98F}" type="sibTrans" cxnId="{5B754667-BB32-45B3-A6BA-4DC1996D0121}">
      <dgm:prSet/>
      <dgm:spPr/>
      <dgm:t>
        <a:bodyPr/>
        <a:lstStyle/>
        <a:p>
          <a:endParaRPr lang="tr-TR">
            <a:latin typeface="+mj-lt"/>
          </a:endParaRPr>
        </a:p>
      </dgm:t>
    </dgm:pt>
    <dgm:pt modelId="{9D8CBF50-A544-4178-AB61-A93B95454DB3}">
      <dgm:prSet phldrT="[Metin]" custT="1"/>
      <dgm:spPr/>
      <dgm:t>
        <a:bodyPr/>
        <a:lstStyle/>
        <a:p>
          <a:pPr>
            <a:lnSpc>
              <a:spcPct val="100000"/>
            </a:lnSpc>
            <a:defRPr b="1"/>
          </a:pPr>
          <a:r>
            <a:rPr lang="tr-TR" sz="1400" b="1" dirty="0">
              <a:latin typeface="+mj-lt"/>
            </a:rPr>
            <a:t>2. ADIM </a:t>
          </a:r>
        </a:p>
        <a:p>
          <a:pPr>
            <a:lnSpc>
              <a:spcPct val="100000"/>
            </a:lnSpc>
            <a:defRPr b="1"/>
          </a:pPr>
          <a:r>
            <a:rPr lang="tr-TR" sz="1400" b="1" dirty="0">
              <a:latin typeface="+mj-lt"/>
            </a:rPr>
            <a:t>KARŞI KURUM İLE BAĞLANTILI İŞLEMLER</a:t>
          </a:r>
        </a:p>
      </dgm:t>
    </dgm:pt>
    <dgm:pt modelId="{350E4475-8642-4A48-91F9-700CE056838E}" type="parTrans" cxnId="{DD780448-4377-40A0-B34F-A159967D3437}">
      <dgm:prSet/>
      <dgm:spPr/>
      <dgm:t>
        <a:bodyPr/>
        <a:lstStyle/>
        <a:p>
          <a:endParaRPr lang="tr-TR">
            <a:latin typeface="+mj-lt"/>
          </a:endParaRPr>
        </a:p>
      </dgm:t>
    </dgm:pt>
    <dgm:pt modelId="{70F7C9EB-5202-4F73-B21C-2CE64AF379A2}" type="sibTrans" cxnId="{DD780448-4377-40A0-B34F-A159967D3437}">
      <dgm:prSet/>
      <dgm:spPr/>
      <dgm:t>
        <a:bodyPr/>
        <a:lstStyle/>
        <a:p>
          <a:endParaRPr lang="tr-TR">
            <a:latin typeface="+mj-lt"/>
          </a:endParaRPr>
        </a:p>
      </dgm:t>
    </dgm:pt>
    <dgm:pt modelId="{5590C6BD-DE64-4D57-89F3-D8260164F9D7}">
      <dgm:prSet phldrT="[Metin]" custT="1"/>
      <dgm:spPr/>
      <dgm:t>
        <a:bodyPr/>
        <a:lstStyle/>
        <a:p>
          <a:pPr>
            <a:lnSpc>
              <a:spcPct val="100000"/>
            </a:lnSpc>
          </a:pPr>
          <a:r>
            <a:rPr lang="tr-TR" sz="1400" b="1" dirty="0">
              <a:latin typeface="+mj-lt"/>
            </a:rPr>
            <a:t>Öğrenim Anlaşması (Learning </a:t>
          </a:r>
          <a:r>
            <a:rPr lang="tr-TR" sz="1400" b="1" dirty="0" err="1">
              <a:latin typeface="+mj-lt"/>
            </a:rPr>
            <a:t>Agreement</a:t>
          </a:r>
          <a:r>
            <a:rPr lang="tr-TR" sz="1400" b="1" dirty="0">
              <a:latin typeface="+mj-lt"/>
            </a:rPr>
            <a:t>)</a:t>
          </a:r>
        </a:p>
      </dgm:t>
    </dgm:pt>
    <dgm:pt modelId="{598DC280-DA94-4823-B50F-13B1A55F0485}" type="parTrans" cxnId="{E1860DFB-240B-4CCF-8E29-11B967B56CA8}">
      <dgm:prSet/>
      <dgm:spPr/>
      <dgm:t>
        <a:bodyPr/>
        <a:lstStyle/>
        <a:p>
          <a:endParaRPr lang="tr-TR">
            <a:latin typeface="+mj-lt"/>
          </a:endParaRPr>
        </a:p>
      </dgm:t>
    </dgm:pt>
    <dgm:pt modelId="{FE36FEB3-F58F-4061-AEBC-596F7B3F9B32}" type="sibTrans" cxnId="{E1860DFB-240B-4CCF-8E29-11B967B56CA8}">
      <dgm:prSet/>
      <dgm:spPr/>
      <dgm:t>
        <a:bodyPr/>
        <a:lstStyle/>
        <a:p>
          <a:endParaRPr lang="tr-TR">
            <a:latin typeface="+mj-lt"/>
          </a:endParaRPr>
        </a:p>
      </dgm:t>
    </dgm:pt>
    <dgm:pt modelId="{D4BCA362-ABF4-498A-9881-B89629DD20DA}">
      <dgm:prSet phldrT="[Metin]" custT="1"/>
      <dgm:spPr/>
      <dgm:t>
        <a:bodyPr/>
        <a:lstStyle/>
        <a:p>
          <a:pPr>
            <a:lnSpc>
              <a:spcPct val="100000"/>
            </a:lnSpc>
          </a:pPr>
          <a:r>
            <a:rPr lang="tr-TR" sz="1400" dirty="0">
              <a:latin typeface="+mj-lt"/>
            </a:rPr>
            <a:t>Dil belgesi (Koordinatörlüğümüzden temin edilebilir)</a:t>
          </a:r>
        </a:p>
      </dgm:t>
    </dgm:pt>
    <dgm:pt modelId="{ADDD5AC5-8155-42D6-B021-6BED3B4FA31A}" type="parTrans" cxnId="{8F0C5C0A-AD48-46C1-834F-EBA376B60E8A}">
      <dgm:prSet/>
      <dgm:spPr/>
      <dgm:t>
        <a:bodyPr/>
        <a:lstStyle/>
        <a:p>
          <a:endParaRPr lang="tr-TR">
            <a:latin typeface="+mj-lt"/>
          </a:endParaRPr>
        </a:p>
      </dgm:t>
    </dgm:pt>
    <dgm:pt modelId="{0A26C373-4FE6-4BBB-B2B0-C59890C7958C}" type="sibTrans" cxnId="{8F0C5C0A-AD48-46C1-834F-EBA376B60E8A}">
      <dgm:prSet/>
      <dgm:spPr/>
      <dgm:t>
        <a:bodyPr/>
        <a:lstStyle/>
        <a:p>
          <a:endParaRPr lang="tr-TR">
            <a:latin typeface="+mj-lt"/>
          </a:endParaRPr>
        </a:p>
      </dgm:t>
    </dgm:pt>
    <dgm:pt modelId="{5EEE0E41-916D-403E-878B-AF5374B26116}">
      <dgm:prSet phldrT="[Metin]" custT="1"/>
      <dgm:spPr/>
      <dgm:t>
        <a:bodyPr/>
        <a:lstStyle/>
        <a:p>
          <a:pPr>
            <a:lnSpc>
              <a:spcPct val="100000"/>
            </a:lnSpc>
            <a:defRPr b="1"/>
          </a:pPr>
          <a:r>
            <a:rPr lang="tr-TR" sz="1400" b="1" dirty="0">
              <a:latin typeface="+mj-lt"/>
            </a:rPr>
            <a:t>3. ADIM </a:t>
          </a:r>
        </a:p>
        <a:p>
          <a:pPr>
            <a:lnSpc>
              <a:spcPct val="100000"/>
            </a:lnSpc>
            <a:defRPr b="1"/>
          </a:pPr>
          <a:r>
            <a:rPr lang="tr-TR" sz="1400" b="1" dirty="0">
              <a:latin typeface="+mj-lt"/>
            </a:rPr>
            <a:t>AKADEMİK BİRİMİNİZ İLE BAĞLANTILI İŞLEMLER</a:t>
          </a:r>
        </a:p>
      </dgm:t>
    </dgm:pt>
    <dgm:pt modelId="{AC7F5C57-B263-4FEB-A0B0-37D02FC94E13}" type="parTrans" cxnId="{E3DB8D73-162B-4A43-85FC-A904F2CCC8D6}">
      <dgm:prSet/>
      <dgm:spPr/>
      <dgm:t>
        <a:bodyPr/>
        <a:lstStyle/>
        <a:p>
          <a:endParaRPr lang="tr-TR">
            <a:latin typeface="+mj-lt"/>
          </a:endParaRPr>
        </a:p>
      </dgm:t>
    </dgm:pt>
    <dgm:pt modelId="{F98A3387-10F3-4E3F-848A-D4C9079E142A}" type="sibTrans" cxnId="{E3DB8D73-162B-4A43-85FC-A904F2CCC8D6}">
      <dgm:prSet/>
      <dgm:spPr/>
      <dgm:t>
        <a:bodyPr/>
        <a:lstStyle/>
        <a:p>
          <a:endParaRPr lang="tr-TR">
            <a:latin typeface="+mj-lt"/>
          </a:endParaRPr>
        </a:p>
      </dgm:t>
    </dgm:pt>
    <dgm:pt modelId="{183938D0-4233-4062-A10A-7FB09D3AD46A}">
      <dgm:prSet phldrT="[Metin]" custT="1"/>
      <dgm:spPr/>
      <dgm:t>
        <a:bodyPr/>
        <a:lstStyle/>
        <a:p>
          <a:pPr>
            <a:lnSpc>
              <a:spcPct val="100000"/>
            </a:lnSpc>
          </a:pPr>
          <a:r>
            <a:rPr lang="tr-TR" sz="1400" dirty="0">
              <a:latin typeface="+mj-lt"/>
            </a:rPr>
            <a:t>Akademik Tanınma belgesinin hazırlanması ve bölüm Yönetim Kurulu tarafından onaylanması</a:t>
          </a:r>
        </a:p>
      </dgm:t>
    </dgm:pt>
    <dgm:pt modelId="{208F573C-A83E-46BD-AB60-07988606DA9C}" type="parTrans" cxnId="{CFA16921-1E3E-4442-BD3F-537F1F491568}">
      <dgm:prSet/>
      <dgm:spPr/>
      <dgm:t>
        <a:bodyPr/>
        <a:lstStyle/>
        <a:p>
          <a:endParaRPr lang="tr-TR">
            <a:latin typeface="+mj-lt"/>
          </a:endParaRPr>
        </a:p>
      </dgm:t>
    </dgm:pt>
    <dgm:pt modelId="{FDF5D324-B8DF-4995-BFDB-8727B4C38C22}" type="sibTrans" cxnId="{CFA16921-1E3E-4442-BD3F-537F1F491568}">
      <dgm:prSet/>
      <dgm:spPr/>
      <dgm:t>
        <a:bodyPr/>
        <a:lstStyle/>
        <a:p>
          <a:endParaRPr lang="tr-TR">
            <a:latin typeface="+mj-lt"/>
          </a:endParaRPr>
        </a:p>
      </dgm:t>
    </dgm:pt>
    <dgm:pt modelId="{A97B0318-2A4E-45E6-90DD-2BC5FA889160}">
      <dgm:prSet phldrT="[Metin]" custT="1"/>
      <dgm:spPr/>
      <dgm:t>
        <a:bodyPr/>
        <a:lstStyle/>
        <a:p>
          <a:pPr>
            <a:lnSpc>
              <a:spcPct val="100000"/>
            </a:lnSpc>
            <a:defRPr b="1"/>
          </a:pPr>
          <a:r>
            <a:rPr lang="tr-TR" sz="1400" b="1" dirty="0">
              <a:latin typeface="+mj-lt"/>
            </a:rPr>
            <a:t>4. ADIM</a:t>
          </a:r>
        </a:p>
        <a:p>
          <a:pPr>
            <a:lnSpc>
              <a:spcPct val="100000"/>
            </a:lnSpc>
            <a:defRPr b="1"/>
          </a:pPr>
          <a:r>
            <a:rPr lang="tr-TR" sz="1400" b="1" dirty="0">
              <a:latin typeface="+mj-lt"/>
            </a:rPr>
            <a:t> SEYAHAT PLANLAMASI</a:t>
          </a:r>
        </a:p>
      </dgm:t>
    </dgm:pt>
    <dgm:pt modelId="{48F0608F-97CB-49F3-8628-D660EC133300}" type="parTrans" cxnId="{54C327FD-5BB6-4561-B791-873176B51AEE}">
      <dgm:prSet/>
      <dgm:spPr/>
      <dgm:t>
        <a:bodyPr/>
        <a:lstStyle/>
        <a:p>
          <a:endParaRPr lang="tr-TR">
            <a:latin typeface="+mj-lt"/>
          </a:endParaRPr>
        </a:p>
      </dgm:t>
    </dgm:pt>
    <dgm:pt modelId="{4D73FDDE-25FD-43B9-AEEB-0D59B586D0B3}" type="sibTrans" cxnId="{54C327FD-5BB6-4561-B791-873176B51AEE}">
      <dgm:prSet/>
      <dgm:spPr/>
      <dgm:t>
        <a:bodyPr/>
        <a:lstStyle/>
        <a:p>
          <a:endParaRPr lang="tr-TR">
            <a:latin typeface="+mj-lt"/>
          </a:endParaRPr>
        </a:p>
      </dgm:t>
    </dgm:pt>
    <dgm:pt modelId="{951A033E-AE9F-4125-9F52-3591A99D78A1}">
      <dgm:prSet phldrT="[Metin]" custT="1"/>
      <dgm:spPr/>
      <dgm:t>
        <a:bodyPr/>
        <a:lstStyle/>
        <a:p>
          <a:pPr>
            <a:lnSpc>
              <a:spcPct val="100000"/>
            </a:lnSpc>
          </a:pPr>
          <a:r>
            <a:rPr lang="tr-TR" sz="1400" dirty="0">
              <a:latin typeface="+mj-lt"/>
            </a:rPr>
            <a:t>Vize işlemleri</a:t>
          </a:r>
        </a:p>
      </dgm:t>
    </dgm:pt>
    <dgm:pt modelId="{5AC698E6-9E92-476F-9139-47986527B8B7}" type="parTrans" cxnId="{11F551B9-C51A-480F-9AFE-EE7FA7B72D1F}">
      <dgm:prSet/>
      <dgm:spPr/>
      <dgm:t>
        <a:bodyPr/>
        <a:lstStyle/>
        <a:p>
          <a:endParaRPr lang="tr-TR">
            <a:latin typeface="+mj-lt"/>
          </a:endParaRPr>
        </a:p>
      </dgm:t>
    </dgm:pt>
    <dgm:pt modelId="{E02AE125-741A-4129-808F-BC6A42BC4D34}" type="sibTrans" cxnId="{11F551B9-C51A-480F-9AFE-EE7FA7B72D1F}">
      <dgm:prSet/>
      <dgm:spPr/>
      <dgm:t>
        <a:bodyPr/>
        <a:lstStyle/>
        <a:p>
          <a:endParaRPr lang="tr-TR">
            <a:latin typeface="+mj-lt"/>
          </a:endParaRPr>
        </a:p>
      </dgm:t>
    </dgm:pt>
    <dgm:pt modelId="{3D19C5E5-AB1D-4CBA-AED5-7EEF06167A13}">
      <dgm:prSet phldrT="[Metin]" custT="1"/>
      <dgm:spPr/>
      <dgm:t>
        <a:bodyPr/>
        <a:lstStyle/>
        <a:p>
          <a:pPr>
            <a:lnSpc>
              <a:spcPct val="100000"/>
            </a:lnSpc>
          </a:pPr>
          <a:r>
            <a:rPr lang="tr-TR" sz="1400">
              <a:latin typeface="+mj-lt"/>
            </a:rPr>
            <a:t>Sigortalar</a:t>
          </a:r>
        </a:p>
      </dgm:t>
    </dgm:pt>
    <dgm:pt modelId="{8A43929F-EFD3-4E9E-84B7-83B272553B7E}" type="parTrans" cxnId="{E84D009E-BFD0-4941-A6D0-8A596F813014}">
      <dgm:prSet/>
      <dgm:spPr/>
      <dgm:t>
        <a:bodyPr/>
        <a:lstStyle/>
        <a:p>
          <a:endParaRPr lang="tr-TR">
            <a:latin typeface="+mj-lt"/>
          </a:endParaRPr>
        </a:p>
      </dgm:t>
    </dgm:pt>
    <dgm:pt modelId="{7CDB2686-F245-4925-905D-AD3D4071FD96}" type="sibTrans" cxnId="{E84D009E-BFD0-4941-A6D0-8A596F813014}">
      <dgm:prSet/>
      <dgm:spPr/>
      <dgm:t>
        <a:bodyPr/>
        <a:lstStyle/>
        <a:p>
          <a:endParaRPr lang="tr-TR">
            <a:latin typeface="+mj-lt"/>
          </a:endParaRPr>
        </a:p>
      </dgm:t>
    </dgm:pt>
    <dgm:pt modelId="{ACB6F0C9-D6BA-469D-8D28-A7B04AEDE51F}">
      <dgm:prSet phldrT="[Metin]" custT="1"/>
      <dgm:spPr/>
      <dgm:t>
        <a:bodyPr/>
        <a:lstStyle/>
        <a:p>
          <a:pPr>
            <a:lnSpc>
              <a:spcPct val="100000"/>
            </a:lnSpc>
          </a:pPr>
          <a:r>
            <a:rPr lang="tr-TR" sz="1400" dirty="0">
              <a:latin typeface="+mj-lt"/>
            </a:rPr>
            <a:t>Banka hesabı</a:t>
          </a:r>
        </a:p>
        <a:p>
          <a:pPr>
            <a:lnSpc>
              <a:spcPct val="100000"/>
            </a:lnSpc>
          </a:pPr>
          <a:r>
            <a:rPr lang="tr-TR" sz="1400" dirty="0">
              <a:latin typeface="+mj-lt"/>
            </a:rPr>
            <a:t>(</a:t>
          </a:r>
          <a:r>
            <a:rPr lang="tr-TR" sz="1400" dirty="0" err="1">
              <a:latin typeface="+mj-lt"/>
            </a:rPr>
            <a:t>HalkBank</a:t>
          </a:r>
          <a:r>
            <a:rPr lang="tr-TR" sz="1400" dirty="0">
              <a:latin typeface="+mj-lt"/>
            </a:rPr>
            <a:t>)</a:t>
          </a:r>
        </a:p>
      </dgm:t>
    </dgm:pt>
    <dgm:pt modelId="{2BBF27FC-1923-43FB-AD84-99B95776442A}" type="parTrans" cxnId="{D63EDC26-C125-4325-8E61-0CBAA2791F1C}">
      <dgm:prSet/>
      <dgm:spPr/>
      <dgm:t>
        <a:bodyPr/>
        <a:lstStyle/>
        <a:p>
          <a:endParaRPr lang="tr-TR">
            <a:latin typeface="+mj-lt"/>
          </a:endParaRPr>
        </a:p>
      </dgm:t>
    </dgm:pt>
    <dgm:pt modelId="{4655D841-92FE-423C-B729-9EF2E87DF5D1}" type="sibTrans" cxnId="{D63EDC26-C125-4325-8E61-0CBAA2791F1C}">
      <dgm:prSet/>
      <dgm:spPr/>
      <dgm:t>
        <a:bodyPr/>
        <a:lstStyle/>
        <a:p>
          <a:endParaRPr lang="tr-TR">
            <a:latin typeface="+mj-lt"/>
          </a:endParaRPr>
        </a:p>
      </dgm:t>
    </dgm:pt>
    <dgm:pt modelId="{642F3165-3C38-47BA-A097-3F1CAC1F5E16}">
      <dgm:prSet phldrT="[Metin]" custT="1"/>
      <dgm:spPr/>
      <dgm:t>
        <a:bodyPr/>
        <a:lstStyle/>
        <a:p>
          <a:pPr>
            <a:lnSpc>
              <a:spcPct val="100000"/>
            </a:lnSpc>
            <a:defRPr b="1"/>
          </a:pPr>
          <a:r>
            <a:rPr lang="tr-TR" sz="1400" b="1" dirty="0">
              <a:latin typeface="+mj-lt"/>
            </a:rPr>
            <a:t>ERASMUS+ </a:t>
          </a:r>
        </a:p>
        <a:p>
          <a:pPr>
            <a:lnSpc>
              <a:spcPct val="100000"/>
            </a:lnSpc>
            <a:defRPr b="1"/>
          </a:pPr>
          <a:r>
            <a:rPr lang="tr-TR" sz="1400" b="1" dirty="0">
              <a:latin typeface="+mj-lt"/>
            </a:rPr>
            <a:t>Öğrenim Hareketliliğinin Başlaması</a:t>
          </a:r>
        </a:p>
      </dgm:t>
    </dgm:pt>
    <dgm:pt modelId="{C47D4E94-AE63-414C-AE0E-98EFA71C5FE9}" type="parTrans" cxnId="{D598B52B-7DDB-49D2-906A-D6DBAE8C586D}">
      <dgm:prSet/>
      <dgm:spPr/>
      <dgm:t>
        <a:bodyPr/>
        <a:lstStyle/>
        <a:p>
          <a:endParaRPr lang="tr-TR">
            <a:latin typeface="+mj-lt"/>
          </a:endParaRPr>
        </a:p>
      </dgm:t>
    </dgm:pt>
    <dgm:pt modelId="{21478962-E491-491C-AA5B-5F0F9A70B26E}" type="sibTrans" cxnId="{D598B52B-7DDB-49D2-906A-D6DBAE8C586D}">
      <dgm:prSet/>
      <dgm:spPr/>
      <dgm:t>
        <a:bodyPr/>
        <a:lstStyle/>
        <a:p>
          <a:endParaRPr lang="tr-TR">
            <a:latin typeface="+mj-lt"/>
          </a:endParaRPr>
        </a:p>
      </dgm:t>
    </dgm:pt>
    <dgm:pt modelId="{260AF45E-0710-4564-AAC2-294011FC0EBB}">
      <dgm:prSet phldrT="[Metin]" custT="1"/>
      <dgm:spPr/>
      <dgm:t>
        <a:bodyPr/>
        <a:lstStyle/>
        <a:p>
          <a:pPr>
            <a:lnSpc>
              <a:spcPct val="100000"/>
            </a:lnSpc>
            <a:defRPr b="1"/>
          </a:pPr>
          <a:r>
            <a:rPr lang="tr-TR" sz="1400" b="1" dirty="0">
              <a:latin typeface="+mj-lt"/>
            </a:rPr>
            <a:t>5. ADIM </a:t>
          </a:r>
        </a:p>
        <a:p>
          <a:pPr>
            <a:lnSpc>
              <a:spcPct val="100000"/>
            </a:lnSpc>
            <a:defRPr b="1"/>
          </a:pPr>
          <a:r>
            <a:rPr lang="tr-TR" sz="1400" b="1" dirty="0">
              <a:latin typeface="+mj-lt"/>
            </a:rPr>
            <a:t>GİDİŞ ÖNCESİ TESLİM EDİLECEK BELGELER</a:t>
          </a:r>
        </a:p>
      </dgm:t>
    </dgm:pt>
    <dgm:pt modelId="{79829B4B-FDA0-4274-B48C-2248BFBDFCF9}" type="parTrans" cxnId="{A13D83E4-82D8-48BA-8386-93BED9811907}">
      <dgm:prSet/>
      <dgm:spPr/>
      <dgm:t>
        <a:bodyPr/>
        <a:lstStyle/>
        <a:p>
          <a:endParaRPr lang="tr-TR"/>
        </a:p>
      </dgm:t>
    </dgm:pt>
    <dgm:pt modelId="{B81204EC-DCE6-4B37-A1A6-1C15BEA47226}" type="sibTrans" cxnId="{A13D83E4-82D8-48BA-8386-93BED9811907}">
      <dgm:prSet/>
      <dgm:spPr/>
      <dgm:t>
        <a:bodyPr/>
        <a:lstStyle/>
        <a:p>
          <a:endParaRPr lang="tr-TR"/>
        </a:p>
      </dgm:t>
    </dgm:pt>
    <dgm:pt modelId="{8E3AE549-A8C9-45F3-A3A3-1F9E5E011848}">
      <dgm:prSet phldrT="[Metin]" custT="1"/>
      <dgm:spPr/>
      <dgm:t>
        <a:bodyPr/>
        <a:lstStyle/>
        <a:p>
          <a:pPr>
            <a:lnSpc>
              <a:spcPct val="100000"/>
            </a:lnSpc>
          </a:pPr>
          <a:r>
            <a:rPr lang="tr-TR" sz="1400" dirty="0">
              <a:latin typeface="+mj-lt"/>
            </a:rPr>
            <a:t>Kabul/Davet mektubu</a:t>
          </a:r>
        </a:p>
      </dgm:t>
    </dgm:pt>
    <dgm:pt modelId="{4E1B792F-CBC4-4CD4-BF05-EB57EC5C957F}" type="parTrans" cxnId="{D5C75205-F0EE-49C6-9AFD-0BEC6B342145}">
      <dgm:prSet/>
      <dgm:spPr/>
      <dgm:t>
        <a:bodyPr/>
        <a:lstStyle/>
        <a:p>
          <a:endParaRPr lang="tr-TR"/>
        </a:p>
      </dgm:t>
    </dgm:pt>
    <dgm:pt modelId="{ED993E78-1C65-4BF6-BFF9-FC7009D2BC8F}" type="sibTrans" cxnId="{D5C75205-F0EE-49C6-9AFD-0BEC6B342145}">
      <dgm:prSet/>
      <dgm:spPr/>
      <dgm:t>
        <a:bodyPr/>
        <a:lstStyle/>
        <a:p>
          <a:endParaRPr lang="tr-TR"/>
        </a:p>
      </dgm:t>
    </dgm:pt>
    <dgm:pt modelId="{0EDC539D-88C4-43EB-A562-CCC90A10869E}">
      <dgm:prSet phldrT="[Metin]" custT="1"/>
      <dgm:spPr/>
      <dgm:t>
        <a:bodyPr/>
        <a:lstStyle/>
        <a:p>
          <a:pPr>
            <a:lnSpc>
              <a:spcPct val="100000"/>
            </a:lnSpc>
          </a:pPr>
          <a:r>
            <a:rPr lang="tr-TR" sz="1400" dirty="0">
              <a:latin typeface="+mj-lt"/>
            </a:rPr>
            <a:t>Öğrenim anlaşması</a:t>
          </a:r>
        </a:p>
        <a:p>
          <a:pPr>
            <a:lnSpc>
              <a:spcPct val="100000"/>
            </a:lnSpc>
          </a:pPr>
          <a:r>
            <a:rPr lang="tr-TR" sz="1400" dirty="0">
              <a:latin typeface="+mj-lt"/>
            </a:rPr>
            <a:t>Akademik Tanınma Belgesi</a:t>
          </a:r>
        </a:p>
      </dgm:t>
    </dgm:pt>
    <dgm:pt modelId="{7288749A-2B74-4349-AFEF-DA79BF1A3B7E}" type="parTrans" cxnId="{1F73E514-FAC3-48A6-A41D-EC63260E2223}">
      <dgm:prSet/>
      <dgm:spPr/>
      <dgm:t>
        <a:bodyPr/>
        <a:lstStyle/>
        <a:p>
          <a:endParaRPr lang="tr-TR"/>
        </a:p>
      </dgm:t>
    </dgm:pt>
    <dgm:pt modelId="{EB2B0B7C-9E00-4A4F-A825-393779BA8CC1}" type="sibTrans" cxnId="{1F73E514-FAC3-48A6-A41D-EC63260E2223}">
      <dgm:prSet/>
      <dgm:spPr/>
      <dgm:t>
        <a:bodyPr/>
        <a:lstStyle/>
        <a:p>
          <a:endParaRPr lang="tr-TR"/>
        </a:p>
      </dgm:t>
    </dgm:pt>
    <dgm:pt modelId="{D6D9FE33-A4E6-4AC6-B30F-D82D563EF1F2}">
      <dgm:prSet phldrT="[Metin]" custT="1"/>
      <dgm:spPr/>
      <dgm:t>
        <a:bodyPr/>
        <a:lstStyle/>
        <a:p>
          <a:pPr>
            <a:lnSpc>
              <a:spcPct val="100000"/>
            </a:lnSpc>
          </a:pPr>
          <a:r>
            <a:rPr lang="tr-TR" sz="1400" dirty="0">
              <a:latin typeface="+mj-lt"/>
            </a:rPr>
            <a:t>Vadesiz Euro Hesabı</a:t>
          </a:r>
        </a:p>
      </dgm:t>
    </dgm:pt>
    <dgm:pt modelId="{6EE001DB-52F0-4367-B86D-90D5913E6F21}" type="parTrans" cxnId="{3A2565B7-0CD4-447E-9030-B42E61F05FD8}">
      <dgm:prSet/>
      <dgm:spPr/>
      <dgm:t>
        <a:bodyPr/>
        <a:lstStyle/>
        <a:p>
          <a:endParaRPr lang="tr-TR"/>
        </a:p>
      </dgm:t>
    </dgm:pt>
    <dgm:pt modelId="{5B8734B3-8D2C-4832-ADDD-5CCCD1E44FA8}" type="sibTrans" cxnId="{3A2565B7-0CD4-447E-9030-B42E61F05FD8}">
      <dgm:prSet/>
      <dgm:spPr/>
      <dgm:t>
        <a:bodyPr/>
        <a:lstStyle/>
        <a:p>
          <a:endParaRPr lang="tr-TR"/>
        </a:p>
      </dgm:t>
    </dgm:pt>
    <dgm:pt modelId="{AB0E061E-BBA3-4369-B47E-E64B6C5502F3}">
      <dgm:prSet phldrT="[Metin]" custT="1"/>
      <dgm:spPr/>
      <dgm:t>
        <a:bodyPr/>
        <a:lstStyle/>
        <a:p>
          <a:pPr>
            <a:lnSpc>
              <a:spcPct val="100000"/>
            </a:lnSpc>
          </a:pPr>
          <a:r>
            <a:rPr lang="tr-TR" sz="1400">
              <a:latin typeface="+mj-lt"/>
            </a:rPr>
            <a:t>Vize</a:t>
          </a:r>
        </a:p>
      </dgm:t>
    </dgm:pt>
    <dgm:pt modelId="{018B3629-4DFF-439C-B4B5-330101F84323}" type="parTrans" cxnId="{4A0ADD86-E110-4A64-870D-84B531F0B0CC}">
      <dgm:prSet/>
      <dgm:spPr/>
      <dgm:t>
        <a:bodyPr/>
        <a:lstStyle/>
        <a:p>
          <a:endParaRPr lang="tr-TR"/>
        </a:p>
      </dgm:t>
    </dgm:pt>
    <dgm:pt modelId="{53A18DB8-5408-478A-BC69-4C3FD35EA554}" type="sibTrans" cxnId="{4A0ADD86-E110-4A64-870D-84B531F0B0CC}">
      <dgm:prSet/>
      <dgm:spPr/>
      <dgm:t>
        <a:bodyPr/>
        <a:lstStyle/>
        <a:p>
          <a:endParaRPr lang="tr-TR"/>
        </a:p>
      </dgm:t>
    </dgm:pt>
    <dgm:pt modelId="{6D85758F-5357-4099-BE15-069EC220B93C}">
      <dgm:prSet phldrT="[Metin]" custT="1"/>
      <dgm:spPr/>
      <dgm:t>
        <a:bodyPr/>
        <a:lstStyle/>
        <a:p>
          <a:pPr>
            <a:lnSpc>
              <a:spcPct val="100000"/>
            </a:lnSpc>
          </a:pPr>
          <a:r>
            <a:rPr lang="tr-TR" sz="1400" dirty="0">
              <a:latin typeface="+mj-lt"/>
            </a:rPr>
            <a:t>Sağlık ve Seyahat Sigortası</a:t>
          </a:r>
        </a:p>
        <a:p>
          <a:pPr>
            <a:lnSpc>
              <a:spcPct val="100000"/>
            </a:lnSpc>
          </a:pPr>
          <a:endParaRPr lang="tr-TR" sz="1400" dirty="0">
            <a:latin typeface="+mj-lt"/>
          </a:endParaRPr>
        </a:p>
      </dgm:t>
    </dgm:pt>
    <dgm:pt modelId="{AC6E85B8-BFC1-4D16-BADB-6EA65ADCA06E}" type="parTrans" cxnId="{9BA4333B-4E0A-4C98-AECF-7F10CD61F9D5}">
      <dgm:prSet/>
      <dgm:spPr/>
      <dgm:t>
        <a:bodyPr/>
        <a:lstStyle/>
        <a:p>
          <a:endParaRPr lang="tr-TR"/>
        </a:p>
      </dgm:t>
    </dgm:pt>
    <dgm:pt modelId="{49F96E91-B5C2-4A9B-9865-53B60A40902C}" type="sibTrans" cxnId="{9BA4333B-4E0A-4C98-AECF-7F10CD61F9D5}">
      <dgm:prSet/>
      <dgm:spPr/>
      <dgm:t>
        <a:bodyPr/>
        <a:lstStyle/>
        <a:p>
          <a:endParaRPr lang="tr-TR"/>
        </a:p>
      </dgm:t>
    </dgm:pt>
    <dgm:pt modelId="{343B759F-D1F3-4FCC-BE2F-74C65BF75721}">
      <dgm:prSet phldrT="[Metin]" custT="1"/>
      <dgm:spPr/>
      <dgm:t>
        <a:bodyPr/>
        <a:lstStyle/>
        <a:p>
          <a:pPr>
            <a:lnSpc>
              <a:spcPct val="100000"/>
            </a:lnSpc>
          </a:pPr>
          <a:r>
            <a:rPr lang="tr-TR" sz="1400" dirty="0">
              <a:latin typeface="+mj-lt"/>
            </a:rPr>
            <a:t>Karşı kurumun yönlendirmesine uygun olarak öğrenci tarafından karşı kuruma gerekli bilgi ve belgelerin sağlanması (online </a:t>
          </a:r>
          <a:r>
            <a:rPr lang="tr-TR" sz="1400" dirty="0" err="1">
              <a:latin typeface="+mj-lt"/>
            </a:rPr>
            <a:t>application</a:t>
          </a:r>
          <a:r>
            <a:rPr lang="tr-TR" sz="1400" dirty="0">
              <a:latin typeface="+mj-lt"/>
            </a:rPr>
            <a:t> vb. işlemlerin gerçekleştirilmesi)</a:t>
          </a:r>
        </a:p>
      </dgm:t>
    </dgm:pt>
    <dgm:pt modelId="{441293AD-EB34-4D74-95D5-0034B5BE727E}" type="parTrans" cxnId="{07DA2F25-737E-46A2-BE27-0A1E5A2D66EB}">
      <dgm:prSet/>
      <dgm:spPr/>
      <dgm:t>
        <a:bodyPr/>
        <a:lstStyle/>
        <a:p>
          <a:endParaRPr lang="tr-TR"/>
        </a:p>
      </dgm:t>
    </dgm:pt>
    <dgm:pt modelId="{ED683835-5F65-45DB-B8A5-C6D6430EDA82}" type="sibTrans" cxnId="{07DA2F25-737E-46A2-BE27-0A1E5A2D66EB}">
      <dgm:prSet/>
      <dgm:spPr/>
      <dgm:t>
        <a:bodyPr/>
        <a:lstStyle/>
        <a:p>
          <a:endParaRPr lang="tr-TR"/>
        </a:p>
      </dgm:t>
    </dgm:pt>
    <dgm:pt modelId="{07E95872-A63D-471D-B675-6967E08EC7DA}">
      <dgm:prSet phldrT="[Metin]" custT="1"/>
      <dgm:spPr/>
      <dgm:t>
        <a:bodyPr/>
        <a:lstStyle/>
        <a:p>
          <a:pPr>
            <a:lnSpc>
              <a:spcPct val="100000"/>
            </a:lnSpc>
          </a:pPr>
          <a:r>
            <a:rPr lang="tr-TR" sz="1400" b="1" dirty="0">
              <a:latin typeface="+mj-lt"/>
            </a:rPr>
            <a:t>Öğrenim Anlaşması</a:t>
          </a:r>
        </a:p>
      </dgm:t>
    </dgm:pt>
    <dgm:pt modelId="{AEBBED0A-675A-4730-8F15-26416D9EAC6F}" type="parTrans" cxnId="{99697E65-8B07-4DA6-BE85-49EF75A2865B}">
      <dgm:prSet/>
      <dgm:spPr/>
      <dgm:t>
        <a:bodyPr/>
        <a:lstStyle/>
        <a:p>
          <a:endParaRPr lang="tr-TR"/>
        </a:p>
      </dgm:t>
    </dgm:pt>
    <dgm:pt modelId="{5DB398B5-569A-4854-A878-FF8768B3926C}" type="sibTrans" cxnId="{99697E65-8B07-4DA6-BE85-49EF75A2865B}">
      <dgm:prSet/>
      <dgm:spPr/>
      <dgm:t>
        <a:bodyPr/>
        <a:lstStyle/>
        <a:p>
          <a:endParaRPr lang="tr-TR"/>
        </a:p>
      </dgm:t>
    </dgm:pt>
    <dgm:pt modelId="{BBC3AD75-EE07-45E4-A70C-A8870C99CBAD}">
      <dgm:prSet phldrT="[Metin]" custT="1"/>
      <dgm:spPr/>
      <dgm:t>
        <a:bodyPr/>
        <a:lstStyle/>
        <a:p>
          <a:pPr>
            <a:lnSpc>
              <a:spcPct val="100000"/>
            </a:lnSpc>
          </a:pPr>
          <a:r>
            <a:rPr lang="tr-TR" sz="1400" dirty="0">
              <a:latin typeface="+mj-lt"/>
            </a:rPr>
            <a:t>Karşı kurumca talep edilecek diğer belgeler…</a:t>
          </a:r>
        </a:p>
      </dgm:t>
    </dgm:pt>
    <dgm:pt modelId="{B9BAB560-57C1-4586-AE75-2F77198E2C60}" type="parTrans" cxnId="{0DC09CCB-8E51-4C41-8F6E-790CB270DE82}">
      <dgm:prSet/>
      <dgm:spPr/>
      <dgm:t>
        <a:bodyPr/>
        <a:lstStyle/>
        <a:p>
          <a:endParaRPr lang="tr-TR"/>
        </a:p>
      </dgm:t>
    </dgm:pt>
    <dgm:pt modelId="{1CBBDE27-8B35-40E1-B85D-665DA0928FEC}" type="sibTrans" cxnId="{0DC09CCB-8E51-4C41-8F6E-790CB270DE82}">
      <dgm:prSet/>
      <dgm:spPr/>
      <dgm:t>
        <a:bodyPr/>
        <a:lstStyle/>
        <a:p>
          <a:endParaRPr lang="tr-TR"/>
        </a:p>
      </dgm:t>
    </dgm:pt>
    <dgm:pt modelId="{ED0752FF-51C8-41A2-8F56-DF99B48E87FD}" type="pres">
      <dgm:prSet presAssocID="{2C536D40-E57F-4DE3-87D9-741EB3672580}" presName="root" presStyleCnt="0">
        <dgm:presLayoutVars>
          <dgm:dir/>
          <dgm:resizeHandles val="exact"/>
        </dgm:presLayoutVars>
      </dgm:prSet>
      <dgm:spPr/>
    </dgm:pt>
    <dgm:pt modelId="{09A4184C-3AE7-4952-9BE6-987E407457F7}" type="pres">
      <dgm:prSet presAssocID="{9A1D2418-CAAB-447E-BCAF-65FEB0C4121A}" presName="compNode" presStyleCnt="0"/>
      <dgm:spPr/>
    </dgm:pt>
    <dgm:pt modelId="{28386B1C-E393-4341-A889-EFE284BF21EF}" type="pres">
      <dgm:prSet presAssocID="{9A1D2418-CAAB-447E-BCAF-65FEB0C4121A}" presName="iconRect" presStyleLbl="node1" presStyleIdx="0" presStyleCnt="6" custLinFactX="161548" custLinFactNeighborX="200000" custLinFactNeighborY="2749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nay işareti"/>
        </a:ext>
      </dgm:extLst>
    </dgm:pt>
    <dgm:pt modelId="{A85AB84B-D03C-46E2-9BB9-758E28BA33B2}" type="pres">
      <dgm:prSet presAssocID="{9A1D2418-CAAB-447E-BCAF-65FEB0C4121A}" presName="iconSpace" presStyleCnt="0"/>
      <dgm:spPr/>
    </dgm:pt>
    <dgm:pt modelId="{06AA10D9-2841-49DF-97C2-71958C690485}" type="pres">
      <dgm:prSet presAssocID="{9A1D2418-CAAB-447E-BCAF-65FEB0C4121A}" presName="parTx" presStyleLbl="revTx" presStyleIdx="0" presStyleCnt="12">
        <dgm:presLayoutVars>
          <dgm:chMax val="0"/>
          <dgm:chPref val="0"/>
        </dgm:presLayoutVars>
      </dgm:prSet>
      <dgm:spPr/>
    </dgm:pt>
    <dgm:pt modelId="{4124AAC4-1BAD-4D8E-BF55-72EC5A21B295}" type="pres">
      <dgm:prSet presAssocID="{9A1D2418-CAAB-447E-BCAF-65FEB0C4121A}" presName="txSpace" presStyleCnt="0"/>
      <dgm:spPr/>
    </dgm:pt>
    <dgm:pt modelId="{203D5D9B-D603-4AD6-9749-2E9B7F6B5A80}" type="pres">
      <dgm:prSet presAssocID="{9A1D2418-CAAB-447E-BCAF-65FEB0C4121A}" presName="desTx" presStyleLbl="revTx" presStyleIdx="1" presStyleCnt="12" custLinFactNeighborX="-755" custLinFactNeighborY="-10750">
        <dgm:presLayoutVars/>
      </dgm:prSet>
      <dgm:spPr/>
    </dgm:pt>
    <dgm:pt modelId="{CD9B4BB3-AB72-4A04-AB90-EFD9EA4012E3}" type="pres">
      <dgm:prSet presAssocID="{6482C4E0-2A28-4BE2-962C-0139020564E8}" presName="sibTrans" presStyleCnt="0"/>
      <dgm:spPr/>
    </dgm:pt>
    <dgm:pt modelId="{C405FB02-1C49-4895-9382-9C3707148DED}" type="pres">
      <dgm:prSet presAssocID="{9D8CBF50-A544-4178-AB61-A93B95454DB3}" presName="compNode" presStyleCnt="0"/>
      <dgm:spPr/>
    </dgm:pt>
    <dgm:pt modelId="{E8647E3A-289C-4C10-939B-83A1AB5609E2}" type="pres">
      <dgm:prSet presAssocID="{9D8CBF50-A544-4178-AB61-A93B95454DB3}" presName="iconRect" presStyleLbl="node1" presStyleIdx="1" presStyleCnt="6" custScaleX="138067" custScaleY="178916" custLinFactX="-200000" custLinFactNeighborX="-275940" custLinFactNeighborY="-6782"/>
      <dgm:spPr>
        <a:prstGeom prst="star5">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l"/>
        </a:ext>
      </dgm:extLst>
    </dgm:pt>
    <dgm:pt modelId="{94C4EAC9-BFE1-4442-A9C1-DE8094C662C5}" type="pres">
      <dgm:prSet presAssocID="{9D8CBF50-A544-4178-AB61-A93B95454DB3}" presName="iconSpace" presStyleCnt="0"/>
      <dgm:spPr/>
    </dgm:pt>
    <dgm:pt modelId="{077A9120-E455-40F8-B13D-9F081BD51FE8}" type="pres">
      <dgm:prSet presAssocID="{9D8CBF50-A544-4178-AB61-A93B95454DB3}" presName="parTx" presStyleLbl="revTx" presStyleIdx="2" presStyleCnt="12">
        <dgm:presLayoutVars>
          <dgm:chMax val="0"/>
          <dgm:chPref val="0"/>
        </dgm:presLayoutVars>
      </dgm:prSet>
      <dgm:spPr/>
    </dgm:pt>
    <dgm:pt modelId="{41EE1498-A9E8-4DCB-AF73-13D4359C1FE2}" type="pres">
      <dgm:prSet presAssocID="{9D8CBF50-A544-4178-AB61-A93B95454DB3}" presName="txSpace" presStyleCnt="0"/>
      <dgm:spPr/>
    </dgm:pt>
    <dgm:pt modelId="{014387FA-BB1A-46F2-8E54-61F0208C4AE1}" type="pres">
      <dgm:prSet presAssocID="{9D8CBF50-A544-4178-AB61-A93B95454DB3}" presName="desTx" presStyleLbl="revTx" presStyleIdx="3" presStyleCnt="12" custLinFactNeighborY="8303">
        <dgm:presLayoutVars/>
      </dgm:prSet>
      <dgm:spPr/>
    </dgm:pt>
    <dgm:pt modelId="{B7DD3547-81E9-4053-9124-7F87F729D23E}" type="pres">
      <dgm:prSet presAssocID="{70F7C9EB-5202-4F73-B21C-2CE64AF379A2}" presName="sibTrans" presStyleCnt="0"/>
      <dgm:spPr/>
    </dgm:pt>
    <dgm:pt modelId="{EA337D45-8CF8-4D68-B614-309396091F63}" type="pres">
      <dgm:prSet presAssocID="{5EEE0E41-916D-403E-878B-AF5374B26116}" presName="compNode" presStyleCnt="0"/>
      <dgm:spPr/>
    </dgm:pt>
    <dgm:pt modelId="{7614DCF5-CBBD-48A5-9983-2F4DE162D326}" type="pres">
      <dgm:prSet presAssocID="{5EEE0E41-916D-403E-878B-AF5374B26116}"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itaplar"/>
        </a:ext>
      </dgm:extLst>
    </dgm:pt>
    <dgm:pt modelId="{4EE5FE3D-B35B-4B82-A6CA-FF3B62B8E73C}" type="pres">
      <dgm:prSet presAssocID="{5EEE0E41-916D-403E-878B-AF5374B26116}" presName="iconSpace" presStyleCnt="0"/>
      <dgm:spPr/>
    </dgm:pt>
    <dgm:pt modelId="{D532044C-3713-42A4-AAAC-A23A84C165C9}" type="pres">
      <dgm:prSet presAssocID="{5EEE0E41-916D-403E-878B-AF5374B26116}" presName="parTx" presStyleLbl="revTx" presStyleIdx="4" presStyleCnt="12">
        <dgm:presLayoutVars>
          <dgm:chMax val="0"/>
          <dgm:chPref val="0"/>
        </dgm:presLayoutVars>
      </dgm:prSet>
      <dgm:spPr/>
    </dgm:pt>
    <dgm:pt modelId="{65F63D08-CC8B-4A15-941B-B6322687E7BD}" type="pres">
      <dgm:prSet presAssocID="{5EEE0E41-916D-403E-878B-AF5374B26116}" presName="txSpace" presStyleCnt="0"/>
      <dgm:spPr/>
    </dgm:pt>
    <dgm:pt modelId="{35822ABD-1419-494E-BF88-930CF0AD2F0F}" type="pres">
      <dgm:prSet presAssocID="{5EEE0E41-916D-403E-878B-AF5374B26116}" presName="desTx" presStyleLbl="revTx" presStyleIdx="5" presStyleCnt="12">
        <dgm:presLayoutVars/>
      </dgm:prSet>
      <dgm:spPr/>
    </dgm:pt>
    <dgm:pt modelId="{69180315-4240-4901-BD71-1E3F047564B2}" type="pres">
      <dgm:prSet presAssocID="{F98A3387-10F3-4E3F-848A-D4C9079E142A}" presName="sibTrans" presStyleCnt="0"/>
      <dgm:spPr/>
    </dgm:pt>
    <dgm:pt modelId="{51CE9171-3594-4E80-BCE9-2D3265ABA81A}" type="pres">
      <dgm:prSet presAssocID="{A97B0318-2A4E-45E6-90DD-2BC5FA889160}" presName="compNode" presStyleCnt="0"/>
      <dgm:spPr/>
    </dgm:pt>
    <dgm:pt modelId="{0A10B9F6-C36B-4A23-AAE5-CAC868A9C2F1}" type="pres">
      <dgm:prSet presAssocID="{A97B0318-2A4E-45E6-90DD-2BC5FA889160}"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çak"/>
        </a:ext>
      </dgm:extLst>
    </dgm:pt>
    <dgm:pt modelId="{42C55B62-505E-4C4B-9DBC-8E9001E5B700}" type="pres">
      <dgm:prSet presAssocID="{A97B0318-2A4E-45E6-90DD-2BC5FA889160}" presName="iconSpace" presStyleCnt="0"/>
      <dgm:spPr/>
    </dgm:pt>
    <dgm:pt modelId="{BDADB578-E7A6-481A-852F-DADF64E6AE49}" type="pres">
      <dgm:prSet presAssocID="{A97B0318-2A4E-45E6-90DD-2BC5FA889160}" presName="parTx" presStyleLbl="revTx" presStyleIdx="6" presStyleCnt="12">
        <dgm:presLayoutVars>
          <dgm:chMax val="0"/>
          <dgm:chPref val="0"/>
        </dgm:presLayoutVars>
      </dgm:prSet>
      <dgm:spPr/>
    </dgm:pt>
    <dgm:pt modelId="{F59B73FD-8797-4376-9FC2-AC163601B7C2}" type="pres">
      <dgm:prSet presAssocID="{A97B0318-2A4E-45E6-90DD-2BC5FA889160}" presName="txSpace" presStyleCnt="0"/>
      <dgm:spPr/>
    </dgm:pt>
    <dgm:pt modelId="{55F96B73-8AD1-4A6C-A246-C15A199AC63A}" type="pres">
      <dgm:prSet presAssocID="{A97B0318-2A4E-45E6-90DD-2BC5FA889160}" presName="desTx" presStyleLbl="revTx" presStyleIdx="7" presStyleCnt="12">
        <dgm:presLayoutVars/>
      </dgm:prSet>
      <dgm:spPr/>
    </dgm:pt>
    <dgm:pt modelId="{F0318A11-93F8-4F7A-BD14-1677AC81EDE5}" type="pres">
      <dgm:prSet presAssocID="{4D73FDDE-25FD-43B9-AEEB-0D59B586D0B3}" presName="sibTrans" presStyleCnt="0"/>
      <dgm:spPr/>
    </dgm:pt>
    <dgm:pt modelId="{4CD8F926-2B19-433B-9CB9-7647968AE7E1}" type="pres">
      <dgm:prSet presAssocID="{260AF45E-0710-4564-AAC2-294011FC0EBB}" presName="compNode" presStyleCnt="0"/>
      <dgm:spPr/>
    </dgm:pt>
    <dgm:pt modelId="{561762E2-3BAD-415D-83B0-30FEF7EE1A53}" type="pres">
      <dgm:prSet presAssocID="{260AF45E-0710-4564-AAC2-294011FC0EBB}"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54A45F71-FA73-4EFB-A241-113AB091BA04}" type="pres">
      <dgm:prSet presAssocID="{260AF45E-0710-4564-AAC2-294011FC0EBB}" presName="iconSpace" presStyleCnt="0"/>
      <dgm:spPr/>
    </dgm:pt>
    <dgm:pt modelId="{F070F21D-F4DB-4D86-9AC8-1183FF4D8CAB}" type="pres">
      <dgm:prSet presAssocID="{260AF45E-0710-4564-AAC2-294011FC0EBB}" presName="parTx" presStyleLbl="revTx" presStyleIdx="8" presStyleCnt="12">
        <dgm:presLayoutVars>
          <dgm:chMax val="0"/>
          <dgm:chPref val="0"/>
        </dgm:presLayoutVars>
      </dgm:prSet>
      <dgm:spPr/>
    </dgm:pt>
    <dgm:pt modelId="{D289DF93-66A9-4960-84B0-1B7EAC0E22AC}" type="pres">
      <dgm:prSet presAssocID="{260AF45E-0710-4564-AAC2-294011FC0EBB}" presName="txSpace" presStyleCnt="0"/>
      <dgm:spPr/>
    </dgm:pt>
    <dgm:pt modelId="{70A32635-9482-4295-A53B-2E5F7D7DC148}" type="pres">
      <dgm:prSet presAssocID="{260AF45E-0710-4564-AAC2-294011FC0EBB}" presName="desTx" presStyleLbl="revTx" presStyleIdx="9" presStyleCnt="12" custLinFactNeighborX="1852">
        <dgm:presLayoutVars/>
      </dgm:prSet>
      <dgm:spPr/>
    </dgm:pt>
    <dgm:pt modelId="{DDBB0BA9-452F-4BE9-A170-6C51FD150596}" type="pres">
      <dgm:prSet presAssocID="{B81204EC-DCE6-4B37-A1A6-1C15BEA47226}" presName="sibTrans" presStyleCnt="0"/>
      <dgm:spPr/>
    </dgm:pt>
    <dgm:pt modelId="{279E57B8-2E29-4A37-B385-9B81738DC6EB}" type="pres">
      <dgm:prSet presAssocID="{642F3165-3C38-47BA-A097-3F1CAC1F5E16}" presName="compNode" presStyleCnt="0"/>
      <dgm:spPr/>
    </dgm:pt>
    <dgm:pt modelId="{92CFB635-CE8C-4780-85BD-3D32CE3102D8}" type="pres">
      <dgm:prSet presAssocID="{642F3165-3C38-47BA-A097-3F1CAC1F5E16}"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Open envelope"/>
        </a:ext>
      </dgm:extLst>
    </dgm:pt>
    <dgm:pt modelId="{1B6BBD2F-2AD9-486B-9CAD-B981E6CAF590}" type="pres">
      <dgm:prSet presAssocID="{642F3165-3C38-47BA-A097-3F1CAC1F5E16}" presName="iconSpace" presStyleCnt="0"/>
      <dgm:spPr/>
    </dgm:pt>
    <dgm:pt modelId="{D0A2DDCE-AC0A-48C1-B348-ACC7669F545F}" type="pres">
      <dgm:prSet presAssocID="{642F3165-3C38-47BA-A097-3F1CAC1F5E16}" presName="parTx" presStyleLbl="revTx" presStyleIdx="10" presStyleCnt="12">
        <dgm:presLayoutVars>
          <dgm:chMax val="0"/>
          <dgm:chPref val="0"/>
        </dgm:presLayoutVars>
      </dgm:prSet>
      <dgm:spPr/>
    </dgm:pt>
    <dgm:pt modelId="{40846473-9E34-44BF-B346-D1FFA482B3E4}" type="pres">
      <dgm:prSet presAssocID="{642F3165-3C38-47BA-A097-3F1CAC1F5E16}" presName="txSpace" presStyleCnt="0"/>
      <dgm:spPr/>
    </dgm:pt>
    <dgm:pt modelId="{057FD39A-F4F1-422F-8F0A-EA5052934335}" type="pres">
      <dgm:prSet presAssocID="{642F3165-3C38-47BA-A097-3F1CAC1F5E16}" presName="desTx" presStyleLbl="revTx" presStyleIdx="11" presStyleCnt="12">
        <dgm:presLayoutVars/>
      </dgm:prSet>
      <dgm:spPr/>
    </dgm:pt>
  </dgm:ptLst>
  <dgm:cxnLst>
    <dgm:cxn modelId="{32203403-6F53-428E-BBEF-A18106122941}" type="presOf" srcId="{2C536D40-E57F-4DE3-87D9-741EB3672580}" destId="{ED0752FF-51C8-41A2-8F56-DF99B48E87FD}" srcOrd="0" destOrd="0" presId="urn:microsoft.com/office/officeart/2018/2/layout/IconLabelDescriptionList"/>
    <dgm:cxn modelId="{D5C75205-F0EE-49C6-9AFD-0BEC6B342145}" srcId="{260AF45E-0710-4564-AAC2-294011FC0EBB}" destId="{8E3AE549-A8C9-45F3-A3A3-1F9E5E011848}" srcOrd="0" destOrd="0" parTransId="{4E1B792F-CBC4-4CD4-BF05-EB57EC5C957F}" sibTransId="{ED993E78-1C65-4BF6-BFF9-FC7009D2BC8F}"/>
    <dgm:cxn modelId="{8F0C5C0A-AD48-46C1-834F-EBA376B60E8A}" srcId="{9D8CBF50-A544-4178-AB61-A93B95454DB3}" destId="{D4BCA362-ABF4-498A-9881-B89629DD20DA}" srcOrd="1" destOrd="0" parTransId="{ADDD5AC5-8155-42D6-B021-6BED3B4FA31A}" sibTransId="{0A26C373-4FE6-4BBB-B2B0-C59890C7958C}"/>
    <dgm:cxn modelId="{AE206514-B07D-4BD3-B423-6DAF3B826B6E}" type="presOf" srcId="{260AF45E-0710-4564-AAC2-294011FC0EBB}" destId="{F070F21D-F4DB-4D86-9AC8-1183FF4D8CAB}" srcOrd="0" destOrd="0" presId="urn:microsoft.com/office/officeart/2018/2/layout/IconLabelDescriptionList"/>
    <dgm:cxn modelId="{1F73E514-FAC3-48A6-A41D-EC63260E2223}" srcId="{260AF45E-0710-4564-AAC2-294011FC0EBB}" destId="{0EDC539D-88C4-43EB-A562-CCC90A10869E}" srcOrd="1" destOrd="0" parTransId="{7288749A-2B74-4349-AFEF-DA79BF1A3B7E}" sibTransId="{EB2B0B7C-9E00-4A4F-A825-393779BA8CC1}"/>
    <dgm:cxn modelId="{CFA16921-1E3E-4442-BD3F-537F1F491568}" srcId="{5EEE0E41-916D-403E-878B-AF5374B26116}" destId="{183938D0-4233-4062-A10A-7FB09D3AD46A}" srcOrd="1" destOrd="0" parTransId="{208F573C-A83E-46BD-AB60-07988606DA9C}" sibTransId="{FDF5D324-B8DF-4995-BFDB-8727B4C38C22}"/>
    <dgm:cxn modelId="{EB6B7A21-6080-4A22-83F7-A0272A236594}" type="presOf" srcId="{D6D9FE33-A4E6-4AC6-B30F-D82D563EF1F2}" destId="{70A32635-9482-4295-A53B-2E5F7D7DC148}" srcOrd="0" destOrd="2" presId="urn:microsoft.com/office/officeart/2018/2/layout/IconLabelDescriptionList"/>
    <dgm:cxn modelId="{07DA2F25-737E-46A2-BE27-0A1E5A2D66EB}" srcId="{9A1D2418-CAAB-447E-BCAF-65FEB0C4121A}" destId="{343B759F-D1F3-4FCC-BE2F-74C65BF75721}" srcOrd="1" destOrd="0" parTransId="{441293AD-EB34-4D74-95D5-0034B5BE727E}" sibTransId="{ED683835-5F65-45DB-B8A5-C6D6430EDA82}"/>
    <dgm:cxn modelId="{D63EDC26-C125-4325-8E61-0CBAA2791F1C}" srcId="{A97B0318-2A4E-45E6-90DD-2BC5FA889160}" destId="{ACB6F0C9-D6BA-469D-8D28-A7B04AEDE51F}" srcOrd="2" destOrd="0" parTransId="{2BBF27FC-1923-43FB-AD84-99B95776442A}" sibTransId="{4655D841-92FE-423C-B729-9EF2E87DF5D1}"/>
    <dgm:cxn modelId="{16305228-F16D-4DE3-8B55-37CF54CA84F6}" type="presOf" srcId="{ACB6F0C9-D6BA-469D-8D28-A7B04AEDE51F}" destId="{55F96B73-8AD1-4A6C-A246-C15A199AC63A}" srcOrd="0" destOrd="2" presId="urn:microsoft.com/office/officeart/2018/2/layout/IconLabelDescriptionList"/>
    <dgm:cxn modelId="{D598B52B-7DDB-49D2-906A-D6DBAE8C586D}" srcId="{2C536D40-E57F-4DE3-87D9-741EB3672580}" destId="{642F3165-3C38-47BA-A097-3F1CAC1F5E16}" srcOrd="5" destOrd="0" parTransId="{C47D4E94-AE63-414C-AE0E-98EFA71C5FE9}" sibTransId="{21478962-E491-491C-AA5B-5F0F9A70B26E}"/>
    <dgm:cxn modelId="{08FDE03A-DB9B-436D-A4F1-85E24B8DD1F6}" type="presOf" srcId="{183938D0-4233-4062-A10A-7FB09D3AD46A}" destId="{35822ABD-1419-494E-BF88-930CF0AD2F0F}" srcOrd="0" destOrd="1" presId="urn:microsoft.com/office/officeart/2018/2/layout/IconLabelDescriptionList"/>
    <dgm:cxn modelId="{9BA4333B-4E0A-4C98-AECF-7F10CD61F9D5}" srcId="{260AF45E-0710-4564-AAC2-294011FC0EBB}" destId="{6D85758F-5357-4099-BE15-069EC220B93C}" srcOrd="4" destOrd="0" parTransId="{AC6E85B8-BFC1-4D16-BADB-6EA65ADCA06E}" sibTransId="{49F96E91-B5C2-4A9B-9865-53B60A40902C}"/>
    <dgm:cxn modelId="{80D1C23E-894C-47FD-A0C1-7EBA1B353C8B}" srcId="{2C536D40-E57F-4DE3-87D9-741EB3672580}" destId="{9A1D2418-CAAB-447E-BCAF-65FEB0C4121A}" srcOrd="0" destOrd="0" parTransId="{F149CC59-0EFD-427E-B66B-373F66472A00}" sibTransId="{6482C4E0-2A28-4BE2-962C-0139020564E8}"/>
    <dgm:cxn modelId="{2FF4E860-F53D-43DB-B63B-58FD865684A2}" type="presOf" srcId="{642F3165-3C38-47BA-A097-3F1CAC1F5E16}" destId="{D0A2DDCE-AC0A-48C1-B348-ACC7669F545F}" srcOrd="0" destOrd="0" presId="urn:microsoft.com/office/officeart/2018/2/layout/IconLabelDescriptionList"/>
    <dgm:cxn modelId="{2CD5B241-5FF1-4DF7-8B5A-3DB33A6B8B68}" type="presOf" srcId="{3D19C5E5-AB1D-4CBA-AED5-7EEF06167A13}" destId="{55F96B73-8AD1-4A6C-A246-C15A199AC63A}" srcOrd="0" destOrd="1" presId="urn:microsoft.com/office/officeart/2018/2/layout/IconLabelDescriptionList"/>
    <dgm:cxn modelId="{99697E65-8B07-4DA6-BE85-49EF75A2865B}" srcId="{5EEE0E41-916D-403E-878B-AF5374B26116}" destId="{07E95872-A63D-471D-B675-6967E08EC7DA}" srcOrd="0" destOrd="0" parTransId="{AEBBED0A-675A-4730-8F15-26416D9EAC6F}" sibTransId="{5DB398B5-569A-4854-A878-FF8768B3926C}"/>
    <dgm:cxn modelId="{5B754667-BB32-45B3-A6BA-4DC1996D0121}" srcId="{9A1D2418-CAAB-447E-BCAF-65FEB0C4121A}" destId="{D873FD1E-60D9-4E26-A885-C9A62F1860A6}" srcOrd="0" destOrd="0" parTransId="{D8CC347A-8D4D-408A-952D-665916A135A3}" sibTransId="{DA1F910C-FFD3-4D31-B0F3-E5C8F11BF98F}"/>
    <dgm:cxn modelId="{DD780448-4377-40A0-B34F-A159967D3437}" srcId="{2C536D40-E57F-4DE3-87D9-741EB3672580}" destId="{9D8CBF50-A544-4178-AB61-A93B95454DB3}" srcOrd="1" destOrd="0" parTransId="{350E4475-8642-4A48-91F9-700CE056838E}" sibTransId="{70F7C9EB-5202-4F73-B21C-2CE64AF379A2}"/>
    <dgm:cxn modelId="{19B80568-8979-45EB-B600-F8AF028C689D}" type="presOf" srcId="{6D85758F-5357-4099-BE15-069EC220B93C}" destId="{70A32635-9482-4295-A53B-2E5F7D7DC148}" srcOrd="0" destOrd="4" presId="urn:microsoft.com/office/officeart/2018/2/layout/IconLabelDescriptionList"/>
    <dgm:cxn modelId="{3C0D3F6A-73BD-43B0-B264-72B1BAD45CDE}" type="presOf" srcId="{D873FD1E-60D9-4E26-A885-C9A62F1860A6}" destId="{203D5D9B-D603-4AD6-9749-2E9B7F6B5A80}" srcOrd="0" destOrd="0" presId="urn:microsoft.com/office/officeart/2018/2/layout/IconLabelDescriptionList"/>
    <dgm:cxn modelId="{CAABE46B-1A4F-4A82-A68B-ED02E9922EC9}" type="presOf" srcId="{9D8CBF50-A544-4178-AB61-A93B95454DB3}" destId="{077A9120-E455-40F8-B13D-9F081BD51FE8}" srcOrd="0" destOrd="0" presId="urn:microsoft.com/office/officeart/2018/2/layout/IconLabelDescriptionList"/>
    <dgm:cxn modelId="{DED7FE6B-3D82-497F-B418-20DE30B9A1B3}" type="presOf" srcId="{BBC3AD75-EE07-45E4-A70C-A8870C99CBAD}" destId="{014387FA-BB1A-46F2-8E54-61F0208C4AE1}" srcOrd="0" destOrd="2" presId="urn:microsoft.com/office/officeart/2018/2/layout/IconLabelDescriptionList"/>
    <dgm:cxn modelId="{04C0736F-231D-4B0D-8D9F-492DC3EB3589}" type="presOf" srcId="{343B759F-D1F3-4FCC-BE2F-74C65BF75721}" destId="{203D5D9B-D603-4AD6-9749-2E9B7F6B5A80}" srcOrd="0" destOrd="1" presId="urn:microsoft.com/office/officeart/2018/2/layout/IconLabelDescriptionList"/>
    <dgm:cxn modelId="{E3DB8D73-162B-4A43-85FC-A904F2CCC8D6}" srcId="{2C536D40-E57F-4DE3-87D9-741EB3672580}" destId="{5EEE0E41-916D-403E-878B-AF5374B26116}" srcOrd="2" destOrd="0" parTransId="{AC7F5C57-B263-4FEB-A0B0-37D02FC94E13}" sibTransId="{F98A3387-10F3-4E3F-848A-D4C9079E142A}"/>
    <dgm:cxn modelId="{4A0ADD86-E110-4A64-870D-84B531F0B0CC}" srcId="{260AF45E-0710-4564-AAC2-294011FC0EBB}" destId="{AB0E061E-BBA3-4369-B47E-E64B6C5502F3}" srcOrd="3" destOrd="0" parTransId="{018B3629-4DFF-439C-B4B5-330101F84323}" sibTransId="{53A18DB8-5408-478A-BC69-4C3FD35EA554}"/>
    <dgm:cxn modelId="{8B2F5292-ADB7-4EB0-8527-803898611292}" type="presOf" srcId="{A97B0318-2A4E-45E6-90DD-2BC5FA889160}" destId="{BDADB578-E7A6-481A-852F-DADF64E6AE49}" srcOrd="0" destOrd="0" presId="urn:microsoft.com/office/officeart/2018/2/layout/IconLabelDescriptionList"/>
    <dgm:cxn modelId="{E84D009E-BFD0-4941-A6D0-8A596F813014}" srcId="{A97B0318-2A4E-45E6-90DD-2BC5FA889160}" destId="{3D19C5E5-AB1D-4CBA-AED5-7EEF06167A13}" srcOrd="1" destOrd="0" parTransId="{8A43929F-EFD3-4E9E-84B7-83B272553B7E}" sibTransId="{7CDB2686-F245-4925-905D-AD3D4071FD96}"/>
    <dgm:cxn modelId="{D5BB9FAB-A936-45D1-A922-867B25961A9E}" type="presOf" srcId="{0EDC539D-88C4-43EB-A562-CCC90A10869E}" destId="{70A32635-9482-4295-A53B-2E5F7D7DC148}" srcOrd="0" destOrd="1" presId="urn:microsoft.com/office/officeart/2018/2/layout/IconLabelDescriptionList"/>
    <dgm:cxn modelId="{561D5FB3-3172-420C-9545-ABE417622C8A}" type="presOf" srcId="{D4BCA362-ABF4-498A-9881-B89629DD20DA}" destId="{014387FA-BB1A-46F2-8E54-61F0208C4AE1}" srcOrd="0" destOrd="1" presId="urn:microsoft.com/office/officeart/2018/2/layout/IconLabelDescriptionList"/>
    <dgm:cxn modelId="{3A2565B7-0CD4-447E-9030-B42E61F05FD8}" srcId="{260AF45E-0710-4564-AAC2-294011FC0EBB}" destId="{D6D9FE33-A4E6-4AC6-B30F-D82D563EF1F2}" srcOrd="2" destOrd="0" parTransId="{6EE001DB-52F0-4367-B86D-90D5913E6F21}" sibTransId="{5B8734B3-8D2C-4832-ADDD-5CCCD1E44FA8}"/>
    <dgm:cxn modelId="{11F551B9-C51A-480F-9AFE-EE7FA7B72D1F}" srcId="{A97B0318-2A4E-45E6-90DD-2BC5FA889160}" destId="{951A033E-AE9F-4125-9F52-3591A99D78A1}" srcOrd="0" destOrd="0" parTransId="{5AC698E6-9E92-476F-9139-47986527B8B7}" sibTransId="{E02AE125-741A-4129-808F-BC6A42BC4D34}"/>
    <dgm:cxn modelId="{6C0BEDBF-A3BF-45AD-A467-F3141753A90D}" type="presOf" srcId="{8E3AE549-A8C9-45F3-A3A3-1F9E5E011848}" destId="{70A32635-9482-4295-A53B-2E5F7D7DC148}" srcOrd="0" destOrd="0" presId="urn:microsoft.com/office/officeart/2018/2/layout/IconLabelDescriptionList"/>
    <dgm:cxn modelId="{000D57C1-B9E1-4335-8062-BC6105B1C5B6}" type="presOf" srcId="{9A1D2418-CAAB-447E-BCAF-65FEB0C4121A}" destId="{06AA10D9-2841-49DF-97C2-71958C690485}" srcOrd="0" destOrd="0" presId="urn:microsoft.com/office/officeart/2018/2/layout/IconLabelDescriptionList"/>
    <dgm:cxn modelId="{0DC09CCB-8E51-4C41-8F6E-790CB270DE82}" srcId="{9D8CBF50-A544-4178-AB61-A93B95454DB3}" destId="{BBC3AD75-EE07-45E4-A70C-A8870C99CBAD}" srcOrd="2" destOrd="0" parTransId="{B9BAB560-57C1-4586-AE75-2F77198E2C60}" sibTransId="{1CBBDE27-8B35-40E1-B85D-665DA0928FEC}"/>
    <dgm:cxn modelId="{A13D83E4-82D8-48BA-8386-93BED9811907}" srcId="{2C536D40-E57F-4DE3-87D9-741EB3672580}" destId="{260AF45E-0710-4564-AAC2-294011FC0EBB}" srcOrd="4" destOrd="0" parTransId="{79829B4B-FDA0-4274-B48C-2248BFBDFCF9}" sibTransId="{B81204EC-DCE6-4B37-A1A6-1C15BEA47226}"/>
    <dgm:cxn modelId="{0E7C41EB-1A82-445E-9AA0-D8D2DB2BA2D2}" type="presOf" srcId="{951A033E-AE9F-4125-9F52-3591A99D78A1}" destId="{55F96B73-8AD1-4A6C-A246-C15A199AC63A}" srcOrd="0" destOrd="0" presId="urn:microsoft.com/office/officeart/2018/2/layout/IconLabelDescriptionList"/>
    <dgm:cxn modelId="{2BB46EF3-16FA-46E0-88CA-A3D2E2C4294E}" type="presOf" srcId="{AB0E061E-BBA3-4369-B47E-E64B6C5502F3}" destId="{70A32635-9482-4295-A53B-2E5F7D7DC148}" srcOrd="0" destOrd="3" presId="urn:microsoft.com/office/officeart/2018/2/layout/IconLabelDescriptionList"/>
    <dgm:cxn modelId="{D79C0CF6-EB8D-481D-B255-E3FFF201610E}" type="presOf" srcId="{07E95872-A63D-471D-B675-6967E08EC7DA}" destId="{35822ABD-1419-494E-BF88-930CF0AD2F0F}" srcOrd="0" destOrd="0" presId="urn:microsoft.com/office/officeart/2018/2/layout/IconLabelDescriptionList"/>
    <dgm:cxn modelId="{903227F7-0FDF-45DB-AE5A-B4DA9812EABD}" type="presOf" srcId="{5EEE0E41-916D-403E-878B-AF5374B26116}" destId="{D532044C-3713-42A4-AAAC-A23A84C165C9}" srcOrd="0" destOrd="0" presId="urn:microsoft.com/office/officeart/2018/2/layout/IconLabelDescriptionList"/>
    <dgm:cxn modelId="{E1860DFB-240B-4CCF-8E29-11B967B56CA8}" srcId="{9D8CBF50-A544-4178-AB61-A93B95454DB3}" destId="{5590C6BD-DE64-4D57-89F3-D8260164F9D7}" srcOrd="0" destOrd="0" parTransId="{598DC280-DA94-4823-B50F-13B1A55F0485}" sibTransId="{FE36FEB3-F58F-4061-AEBC-596F7B3F9B32}"/>
    <dgm:cxn modelId="{54C327FD-5BB6-4561-B791-873176B51AEE}" srcId="{2C536D40-E57F-4DE3-87D9-741EB3672580}" destId="{A97B0318-2A4E-45E6-90DD-2BC5FA889160}" srcOrd="3" destOrd="0" parTransId="{48F0608F-97CB-49F3-8628-D660EC133300}" sibTransId="{4D73FDDE-25FD-43B9-AEEB-0D59B586D0B3}"/>
    <dgm:cxn modelId="{DED45CFE-48A8-4236-8245-B3BD0E1BB3E5}" type="presOf" srcId="{5590C6BD-DE64-4D57-89F3-D8260164F9D7}" destId="{014387FA-BB1A-46F2-8E54-61F0208C4AE1}" srcOrd="0" destOrd="0" presId="urn:microsoft.com/office/officeart/2018/2/layout/IconLabelDescriptionList"/>
    <dgm:cxn modelId="{6A86C773-DA88-464D-A37C-A044F0A9858B}" type="presParOf" srcId="{ED0752FF-51C8-41A2-8F56-DF99B48E87FD}" destId="{09A4184C-3AE7-4952-9BE6-987E407457F7}" srcOrd="0" destOrd="0" presId="urn:microsoft.com/office/officeart/2018/2/layout/IconLabelDescriptionList"/>
    <dgm:cxn modelId="{322044C2-F8BF-4965-A581-AC86E7E32815}" type="presParOf" srcId="{09A4184C-3AE7-4952-9BE6-987E407457F7}" destId="{28386B1C-E393-4341-A889-EFE284BF21EF}" srcOrd="0" destOrd="0" presId="urn:microsoft.com/office/officeart/2018/2/layout/IconLabelDescriptionList"/>
    <dgm:cxn modelId="{133B3BF8-A542-4590-BC62-26A550DDC82D}" type="presParOf" srcId="{09A4184C-3AE7-4952-9BE6-987E407457F7}" destId="{A85AB84B-D03C-46E2-9BB9-758E28BA33B2}" srcOrd="1" destOrd="0" presId="urn:microsoft.com/office/officeart/2018/2/layout/IconLabelDescriptionList"/>
    <dgm:cxn modelId="{9C943B72-46F6-426F-AB6B-8F99B4A308AF}" type="presParOf" srcId="{09A4184C-3AE7-4952-9BE6-987E407457F7}" destId="{06AA10D9-2841-49DF-97C2-71958C690485}" srcOrd="2" destOrd="0" presId="urn:microsoft.com/office/officeart/2018/2/layout/IconLabelDescriptionList"/>
    <dgm:cxn modelId="{2C9A3501-244E-4168-9112-3E98EB88A147}" type="presParOf" srcId="{09A4184C-3AE7-4952-9BE6-987E407457F7}" destId="{4124AAC4-1BAD-4D8E-BF55-72EC5A21B295}" srcOrd="3" destOrd="0" presId="urn:microsoft.com/office/officeart/2018/2/layout/IconLabelDescriptionList"/>
    <dgm:cxn modelId="{5B89F9CC-78F0-4A59-9413-A14051900448}" type="presParOf" srcId="{09A4184C-3AE7-4952-9BE6-987E407457F7}" destId="{203D5D9B-D603-4AD6-9749-2E9B7F6B5A80}" srcOrd="4" destOrd="0" presId="urn:microsoft.com/office/officeart/2018/2/layout/IconLabelDescriptionList"/>
    <dgm:cxn modelId="{5E6DEB68-2DD2-4A6B-98AF-6393A500E981}" type="presParOf" srcId="{ED0752FF-51C8-41A2-8F56-DF99B48E87FD}" destId="{CD9B4BB3-AB72-4A04-AB90-EFD9EA4012E3}" srcOrd="1" destOrd="0" presId="urn:microsoft.com/office/officeart/2018/2/layout/IconLabelDescriptionList"/>
    <dgm:cxn modelId="{DBDA9457-9FFB-4C32-941A-12B525A829B8}" type="presParOf" srcId="{ED0752FF-51C8-41A2-8F56-DF99B48E87FD}" destId="{C405FB02-1C49-4895-9382-9C3707148DED}" srcOrd="2" destOrd="0" presId="urn:microsoft.com/office/officeart/2018/2/layout/IconLabelDescriptionList"/>
    <dgm:cxn modelId="{312D22A1-0E31-4245-996E-21AE960E174C}" type="presParOf" srcId="{C405FB02-1C49-4895-9382-9C3707148DED}" destId="{E8647E3A-289C-4C10-939B-83A1AB5609E2}" srcOrd="0" destOrd="0" presId="urn:microsoft.com/office/officeart/2018/2/layout/IconLabelDescriptionList"/>
    <dgm:cxn modelId="{44927FED-7938-4521-AF85-BC2EA4750FA6}" type="presParOf" srcId="{C405FB02-1C49-4895-9382-9C3707148DED}" destId="{94C4EAC9-BFE1-4442-A9C1-DE8094C662C5}" srcOrd="1" destOrd="0" presId="urn:microsoft.com/office/officeart/2018/2/layout/IconLabelDescriptionList"/>
    <dgm:cxn modelId="{685DFC5D-05C2-4410-8952-0225B1893D7A}" type="presParOf" srcId="{C405FB02-1C49-4895-9382-9C3707148DED}" destId="{077A9120-E455-40F8-B13D-9F081BD51FE8}" srcOrd="2" destOrd="0" presId="urn:microsoft.com/office/officeart/2018/2/layout/IconLabelDescriptionList"/>
    <dgm:cxn modelId="{BA4B4803-4E5A-47C4-9515-8246BB94A15A}" type="presParOf" srcId="{C405FB02-1C49-4895-9382-9C3707148DED}" destId="{41EE1498-A9E8-4DCB-AF73-13D4359C1FE2}" srcOrd="3" destOrd="0" presId="urn:microsoft.com/office/officeart/2018/2/layout/IconLabelDescriptionList"/>
    <dgm:cxn modelId="{BF18848D-6C6F-43D6-80B3-65ED281C5ABD}" type="presParOf" srcId="{C405FB02-1C49-4895-9382-9C3707148DED}" destId="{014387FA-BB1A-46F2-8E54-61F0208C4AE1}" srcOrd="4" destOrd="0" presId="urn:microsoft.com/office/officeart/2018/2/layout/IconLabelDescriptionList"/>
    <dgm:cxn modelId="{18EF0E57-C3DA-4C5C-BADC-FAF606E06E92}" type="presParOf" srcId="{ED0752FF-51C8-41A2-8F56-DF99B48E87FD}" destId="{B7DD3547-81E9-4053-9124-7F87F729D23E}" srcOrd="3" destOrd="0" presId="urn:microsoft.com/office/officeart/2018/2/layout/IconLabelDescriptionList"/>
    <dgm:cxn modelId="{3AF6478D-5DAB-47D5-9A7D-48DC0335078A}" type="presParOf" srcId="{ED0752FF-51C8-41A2-8F56-DF99B48E87FD}" destId="{EA337D45-8CF8-4D68-B614-309396091F63}" srcOrd="4" destOrd="0" presId="urn:microsoft.com/office/officeart/2018/2/layout/IconLabelDescriptionList"/>
    <dgm:cxn modelId="{D2423C44-A24D-4B4D-9AC9-193992E930D7}" type="presParOf" srcId="{EA337D45-8CF8-4D68-B614-309396091F63}" destId="{7614DCF5-CBBD-48A5-9983-2F4DE162D326}" srcOrd="0" destOrd="0" presId="urn:microsoft.com/office/officeart/2018/2/layout/IconLabelDescriptionList"/>
    <dgm:cxn modelId="{F3D8CA53-4E39-4571-8FA9-7EF48BEE322A}" type="presParOf" srcId="{EA337D45-8CF8-4D68-B614-309396091F63}" destId="{4EE5FE3D-B35B-4B82-A6CA-FF3B62B8E73C}" srcOrd="1" destOrd="0" presId="urn:microsoft.com/office/officeart/2018/2/layout/IconLabelDescriptionList"/>
    <dgm:cxn modelId="{14481BED-3E6E-4CAF-8672-B034E9C75B99}" type="presParOf" srcId="{EA337D45-8CF8-4D68-B614-309396091F63}" destId="{D532044C-3713-42A4-AAAC-A23A84C165C9}" srcOrd="2" destOrd="0" presId="urn:microsoft.com/office/officeart/2018/2/layout/IconLabelDescriptionList"/>
    <dgm:cxn modelId="{00BC115C-F654-4873-81B6-21BD733D5DDC}" type="presParOf" srcId="{EA337D45-8CF8-4D68-B614-309396091F63}" destId="{65F63D08-CC8B-4A15-941B-B6322687E7BD}" srcOrd="3" destOrd="0" presId="urn:microsoft.com/office/officeart/2018/2/layout/IconLabelDescriptionList"/>
    <dgm:cxn modelId="{6EDFC89B-8F20-4A4E-B9B2-43ABC30B7FAC}" type="presParOf" srcId="{EA337D45-8CF8-4D68-B614-309396091F63}" destId="{35822ABD-1419-494E-BF88-930CF0AD2F0F}" srcOrd="4" destOrd="0" presId="urn:microsoft.com/office/officeart/2018/2/layout/IconLabelDescriptionList"/>
    <dgm:cxn modelId="{B38B9E37-E291-46E6-97B7-05429013A76F}" type="presParOf" srcId="{ED0752FF-51C8-41A2-8F56-DF99B48E87FD}" destId="{69180315-4240-4901-BD71-1E3F047564B2}" srcOrd="5" destOrd="0" presId="urn:microsoft.com/office/officeart/2018/2/layout/IconLabelDescriptionList"/>
    <dgm:cxn modelId="{011CB23A-096E-44C8-BA7D-A26478CE633D}" type="presParOf" srcId="{ED0752FF-51C8-41A2-8F56-DF99B48E87FD}" destId="{51CE9171-3594-4E80-BCE9-2D3265ABA81A}" srcOrd="6" destOrd="0" presId="urn:microsoft.com/office/officeart/2018/2/layout/IconLabelDescriptionList"/>
    <dgm:cxn modelId="{6726F910-EA0C-4B32-870D-B75543439919}" type="presParOf" srcId="{51CE9171-3594-4E80-BCE9-2D3265ABA81A}" destId="{0A10B9F6-C36B-4A23-AAE5-CAC868A9C2F1}" srcOrd="0" destOrd="0" presId="urn:microsoft.com/office/officeart/2018/2/layout/IconLabelDescriptionList"/>
    <dgm:cxn modelId="{F71F59EC-ED41-4781-8FBB-EF382B13825F}" type="presParOf" srcId="{51CE9171-3594-4E80-BCE9-2D3265ABA81A}" destId="{42C55B62-505E-4C4B-9DBC-8E9001E5B700}" srcOrd="1" destOrd="0" presId="urn:microsoft.com/office/officeart/2018/2/layout/IconLabelDescriptionList"/>
    <dgm:cxn modelId="{11E5FEC8-D0A3-4F55-A518-3D849D3076CE}" type="presParOf" srcId="{51CE9171-3594-4E80-BCE9-2D3265ABA81A}" destId="{BDADB578-E7A6-481A-852F-DADF64E6AE49}" srcOrd="2" destOrd="0" presId="urn:microsoft.com/office/officeart/2018/2/layout/IconLabelDescriptionList"/>
    <dgm:cxn modelId="{2C033B7A-FA5B-479D-BCA6-54ED73A990A0}" type="presParOf" srcId="{51CE9171-3594-4E80-BCE9-2D3265ABA81A}" destId="{F59B73FD-8797-4376-9FC2-AC163601B7C2}" srcOrd="3" destOrd="0" presId="urn:microsoft.com/office/officeart/2018/2/layout/IconLabelDescriptionList"/>
    <dgm:cxn modelId="{040A7DE3-7CA9-47A0-BFD1-DD8A8D89A65D}" type="presParOf" srcId="{51CE9171-3594-4E80-BCE9-2D3265ABA81A}" destId="{55F96B73-8AD1-4A6C-A246-C15A199AC63A}" srcOrd="4" destOrd="0" presId="urn:microsoft.com/office/officeart/2018/2/layout/IconLabelDescriptionList"/>
    <dgm:cxn modelId="{0355BC19-2032-412D-9677-21DD22B71546}" type="presParOf" srcId="{ED0752FF-51C8-41A2-8F56-DF99B48E87FD}" destId="{F0318A11-93F8-4F7A-BD14-1677AC81EDE5}" srcOrd="7" destOrd="0" presId="urn:microsoft.com/office/officeart/2018/2/layout/IconLabelDescriptionList"/>
    <dgm:cxn modelId="{1AD448C1-D07B-4A74-9CA6-243154000E8F}" type="presParOf" srcId="{ED0752FF-51C8-41A2-8F56-DF99B48E87FD}" destId="{4CD8F926-2B19-433B-9CB9-7647968AE7E1}" srcOrd="8" destOrd="0" presId="urn:microsoft.com/office/officeart/2018/2/layout/IconLabelDescriptionList"/>
    <dgm:cxn modelId="{F25CB7DF-137C-4A42-A4A9-2203B794C034}" type="presParOf" srcId="{4CD8F926-2B19-433B-9CB9-7647968AE7E1}" destId="{561762E2-3BAD-415D-83B0-30FEF7EE1A53}" srcOrd="0" destOrd="0" presId="urn:microsoft.com/office/officeart/2018/2/layout/IconLabelDescriptionList"/>
    <dgm:cxn modelId="{E7F6CDCB-9C45-4A54-9B2A-044800FD4613}" type="presParOf" srcId="{4CD8F926-2B19-433B-9CB9-7647968AE7E1}" destId="{54A45F71-FA73-4EFB-A241-113AB091BA04}" srcOrd="1" destOrd="0" presId="urn:microsoft.com/office/officeart/2018/2/layout/IconLabelDescriptionList"/>
    <dgm:cxn modelId="{C5430418-03DA-4510-B877-9E99CCB0F57F}" type="presParOf" srcId="{4CD8F926-2B19-433B-9CB9-7647968AE7E1}" destId="{F070F21D-F4DB-4D86-9AC8-1183FF4D8CAB}" srcOrd="2" destOrd="0" presId="urn:microsoft.com/office/officeart/2018/2/layout/IconLabelDescriptionList"/>
    <dgm:cxn modelId="{6132D427-19C0-4EBF-8BE8-432CE2B7C9B4}" type="presParOf" srcId="{4CD8F926-2B19-433B-9CB9-7647968AE7E1}" destId="{D289DF93-66A9-4960-84B0-1B7EAC0E22AC}" srcOrd="3" destOrd="0" presId="urn:microsoft.com/office/officeart/2018/2/layout/IconLabelDescriptionList"/>
    <dgm:cxn modelId="{8BFB85CE-6C83-4288-A6B7-A87B441859A6}" type="presParOf" srcId="{4CD8F926-2B19-433B-9CB9-7647968AE7E1}" destId="{70A32635-9482-4295-A53B-2E5F7D7DC148}" srcOrd="4" destOrd="0" presId="urn:microsoft.com/office/officeart/2018/2/layout/IconLabelDescriptionList"/>
    <dgm:cxn modelId="{8A9CF290-93B3-4C7A-8F2D-9C6A4DCA3BF1}" type="presParOf" srcId="{ED0752FF-51C8-41A2-8F56-DF99B48E87FD}" destId="{DDBB0BA9-452F-4BE9-A170-6C51FD150596}" srcOrd="9" destOrd="0" presId="urn:microsoft.com/office/officeart/2018/2/layout/IconLabelDescriptionList"/>
    <dgm:cxn modelId="{9876AFCC-EB64-467B-9994-D8D2C22259D2}" type="presParOf" srcId="{ED0752FF-51C8-41A2-8F56-DF99B48E87FD}" destId="{279E57B8-2E29-4A37-B385-9B81738DC6EB}" srcOrd="10" destOrd="0" presId="urn:microsoft.com/office/officeart/2018/2/layout/IconLabelDescriptionList"/>
    <dgm:cxn modelId="{75D99F13-144E-4D8D-9644-55093E175907}" type="presParOf" srcId="{279E57B8-2E29-4A37-B385-9B81738DC6EB}" destId="{92CFB635-CE8C-4780-85BD-3D32CE3102D8}" srcOrd="0" destOrd="0" presId="urn:microsoft.com/office/officeart/2018/2/layout/IconLabelDescriptionList"/>
    <dgm:cxn modelId="{D06AF66E-30D6-4A54-B7CB-BA35C3BCC009}" type="presParOf" srcId="{279E57B8-2E29-4A37-B385-9B81738DC6EB}" destId="{1B6BBD2F-2AD9-486B-9CAD-B981E6CAF590}" srcOrd="1" destOrd="0" presId="urn:microsoft.com/office/officeart/2018/2/layout/IconLabelDescriptionList"/>
    <dgm:cxn modelId="{380644C8-62BA-4E98-BA21-6CBDB91BBF2B}" type="presParOf" srcId="{279E57B8-2E29-4A37-B385-9B81738DC6EB}" destId="{D0A2DDCE-AC0A-48C1-B348-ACC7669F545F}" srcOrd="2" destOrd="0" presId="urn:microsoft.com/office/officeart/2018/2/layout/IconLabelDescriptionList"/>
    <dgm:cxn modelId="{816AD264-B9D9-436E-ADCE-C409435ACA14}" type="presParOf" srcId="{279E57B8-2E29-4A37-B385-9B81738DC6EB}" destId="{40846473-9E34-44BF-B346-D1FFA482B3E4}" srcOrd="3" destOrd="0" presId="urn:microsoft.com/office/officeart/2018/2/layout/IconLabelDescriptionList"/>
    <dgm:cxn modelId="{F680D4E7-65CB-41C1-BB06-83728CD1164E}" type="presParOf" srcId="{279E57B8-2E29-4A37-B385-9B81738DC6EB}" destId="{057FD39A-F4F1-422F-8F0A-EA5052934335}" srcOrd="4" destOrd="0" presId="urn:microsoft.com/office/officeart/2018/2/layout/IconLabelDescriptionList"/>
  </dgm:cxnLst>
  <dgm:bg>
    <a:noFill/>
  </dgm:bg>
  <dgm:whole>
    <a:ln>
      <a:noFill/>
    </a:ln>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B46FC30B-AACB-48D0-BA6B-DFE7B6EF6D7D}"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19D6CADA-E1D4-455F-BB68-684FDACDAB5D}">
      <dgm:prSet/>
      <dgm:spPr/>
      <dgm:t>
        <a:bodyPr/>
        <a:lstStyle/>
        <a:p>
          <a:r>
            <a:rPr lang="tr-TR"/>
            <a:t>Öğrencilerin nominasyon işlemleri mutlaka bölüm koordinatörleri tarafından yapılmalıdır. Nominasyon öncesi, karşı kuruma öğrenci tarafından atılan </a:t>
          </a:r>
          <a:r>
            <a:rPr lang="tr-TR" u="sng"/>
            <a:t>e-postalar kabul edilmemektedir</a:t>
          </a:r>
          <a:r>
            <a:rPr lang="tr-TR"/>
            <a:t>.</a:t>
          </a:r>
          <a:r>
            <a:rPr lang="tr-TR" u="sng"/>
            <a:t> </a:t>
          </a:r>
          <a:endParaRPr lang="en-US"/>
        </a:p>
      </dgm:t>
    </dgm:pt>
    <dgm:pt modelId="{A13871EA-98E3-4F30-B079-30B85E7D4B72}" type="parTrans" cxnId="{EC746CFD-784A-44EB-9C30-9143E0DC74FE}">
      <dgm:prSet/>
      <dgm:spPr/>
      <dgm:t>
        <a:bodyPr/>
        <a:lstStyle/>
        <a:p>
          <a:endParaRPr lang="en-US"/>
        </a:p>
      </dgm:t>
    </dgm:pt>
    <dgm:pt modelId="{584756AB-DF60-4DC1-ACF7-988E4DF0A41D}" type="sibTrans" cxnId="{EC746CFD-784A-44EB-9C30-9143E0DC74FE}">
      <dgm:prSet/>
      <dgm:spPr/>
      <dgm:t>
        <a:bodyPr/>
        <a:lstStyle/>
        <a:p>
          <a:endParaRPr lang="en-US"/>
        </a:p>
      </dgm:t>
    </dgm:pt>
    <dgm:pt modelId="{7508FCD5-9497-48FA-892C-00FADD8CC9B6}">
      <dgm:prSet/>
      <dgm:spPr/>
      <dgm:t>
        <a:bodyPr/>
        <a:lstStyle/>
        <a:p>
          <a:r>
            <a:rPr lang="tr-TR" dirty="0" err="1"/>
            <a:t>Nominasyon</a:t>
          </a:r>
          <a:r>
            <a:rPr lang="tr-TR" dirty="0"/>
            <a:t> tarihleri, son başvuru tarihleri gibi önemli tarihleri takip etmek </a:t>
          </a:r>
          <a:r>
            <a:rPr lang="tr-TR" u="sng" dirty="0"/>
            <a:t>öğrenci sorumluluğundadır.</a:t>
          </a:r>
          <a:endParaRPr lang="en-US" dirty="0"/>
        </a:p>
      </dgm:t>
    </dgm:pt>
    <dgm:pt modelId="{5C9A32F4-DC73-40E0-9D2D-A98F13B6AAF5}" type="parTrans" cxnId="{F2BCE461-7EDE-4B88-A128-D3F5951F52E7}">
      <dgm:prSet/>
      <dgm:spPr/>
      <dgm:t>
        <a:bodyPr/>
        <a:lstStyle/>
        <a:p>
          <a:endParaRPr lang="en-US"/>
        </a:p>
      </dgm:t>
    </dgm:pt>
    <dgm:pt modelId="{D8CBD3CB-3F2D-4EED-A76F-9EE0344FA58C}" type="sibTrans" cxnId="{F2BCE461-7EDE-4B88-A128-D3F5951F52E7}">
      <dgm:prSet/>
      <dgm:spPr/>
      <dgm:t>
        <a:bodyPr/>
        <a:lstStyle/>
        <a:p>
          <a:endParaRPr lang="en-US"/>
        </a:p>
      </dgm:t>
    </dgm:pt>
    <dgm:pt modelId="{8BF06A58-DD38-43B3-B3B3-CCCA0E45FDEE}">
      <dgm:prSet/>
      <dgm:spPr/>
      <dgm:t>
        <a:bodyPr/>
        <a:lstStyle/>
        <a:p>
          <a:r>
            <a:rPr lang="tr-TR"/>
            <a:t>Öğrencinin, karşı kurum hakkında barınma koşulları/ depozito ve gerekli belgeler gibi bilgileri edinmesi yararlı olacaktır.</a:t>
          </a:r>
          <a:endParaRPr lang="en-US"/>
        </a:p>
      </dgm:t>
    </dgm:pt>
    <dgm:pt modelId="{C0D2B2D0-B32E-4050-A85C-F948CDFB874C}" type="parTrans" cxnId="{BDB2B87B-558D-4A0A-AF45-F430A3AB1629}">
      <dgm:prSet/>
      <dgm:spPr/>
      <dgm:t>
        <a:bodyPr/>
        <a:lstStyle/>
        <a:p>
          <a:endParaRPr lang="en-US"/>
        </a:p>
      </dgm:t>
    </dgm:pt>
    <dgm:pt modelId="{7D903442-9FF2-4922-AB6C-45D4BA5FE037}" type="sibTrans" cxnId="{BDB2B87B-558D-4A0A-AF45-F430A3AB1629}">
      <dgm:prSet/>
      <dgm:spPr/>
      <dgm:t>
        <a:bodyPr/>
        <a:lstStyle/>
        <a:p>
          <a:endParaRPr lang="en-US"/>
        </a:p>
      </dgm:t>
    </dgm:pt>
    <dgm:pt modelId="{0575E481-D719-44D6-8B28-2C2EA043A023}" type="pres">
      <dgm:prSet presAssocID="{B46FC30B-AACB-48D0-BA6B-DFE7B6EF6D7D}" presName="outerComposite" presStyleCnt="0">
        <dgm:presLayoutVars>
          <dgm:chMax val="5"/>
          <dgm:dir/>
          <dgm:resizeHandles val="exact"/>
        </dgm:presLayoutVars>
      </dgm:prSet>
      <dgm:spPr/>
    </dgm:pt>
    <dgm:pt modelId="{A981DC01-5252-4901-9E86-9B7E45E09F87}" type="pres">
      <dgm:prSet presAssocID="{B46FC30B-AACB-48D0-BA6B-DFE7B6EF6D7D}" presName="dummyMaxCanvas" presStyleCnt="0">
        <dgm:presLayoutVars/>
      </dgm:prSet>
      <dgm:spPr/>
    </dgm:pt>
    <dgm:pt modelId="{F30F85B2-5E71-4086-BAD3-50713BAADC99}" type="pres">
      <dgm:prSet presAssocID="{B46FC30B-AACB-48D0-BA6B-DFE7B6EF6D7D}" presName="ThreeNodes_1" presStyleLbl="node1" presStyleIdx="0" presStyleCnt="3">
        <dgm:presLayoutVars>
          <dgm:bulletEnabled val="1"/>
        </dgm:presLayoutVars>
      </dgm:prSet>
      <dgm:spPr/>
    </dgm:pt>
    <dgm:pt modelId="{47AAFA54-61D4-444A-AD6A-55E2572F09AD}" type="pres">
      <dgm:prSet presAssocID="{B46FC30B-AACB-48D0-BA6B-DFE7B6EF6D7D}" presName="ThreeNodes_2" presStyleLbl="node1" presStyleIdx="1" presStyleCnt="3">
        <dgm:presLayoutVars>
          <dgm:bulletEnabled val="1"/>
        </dgm:presLayoutVars>
      </dgm:prSet>
      <dgm:spPr/>
    </dgm:pt>
    <dgm:pt modelId="{D8B85B55-AD76-4F88-9AC9-4F79FBCD4487}" type="pres">
      <dgm:prSet presAssocID="{B46FC30B-AACB-48D0-BA6B-DFE7B6EF6D7D}" presName="ThreeNodes_3" presStyleLbl="node1" presStyleIdx="2" presStyleCnt="3">
        <dgm:presLayoutVars>
          <dgm:bulletEnabled val="1"/>
        </dgm:presLayoutVars>
      </dgm:prSet>
      <dgm:spPr/>
    </dgm:pt>
    <dgm:pt modelId="{59A0151E-4E34-403A-889D-ADD2163EB172}" type="pres">
      <dgm:prSet presAssocID="{B46FC30B-AACB-48D0-BA6B-DFE7B6EF6D7D}" presName="ThreeConn_1-2" presStyleLbl="fgAccFollowNode1" presStyleIdx="0" presStyleCnt="2">
        <dgm:presLayoutVars>
          <dgm:bulletEnabled val="1"/>
        </dgm:presLayoutVars>
      </dgm:prSet>
      <dgm:spPr/>
    </dgm:pt>
    <dgm:pt modelId="{26398193-8CFA-4BBF-A491-016C9697D280}" type="pres">
      <dgm:prSet presAssocID="{B46FC30B-AACB-48D0-BA6B-DFE7B6EF6D7D}" presName="ThreeConn_2-3" presStyleLbl="fgAccFollowNode1" presStyleIdx="1" presStyleCnt="2">
        <dgm:presLayoutVars>
          <dgm:bulletEnabled val="1"/>
        </dgm:presLayoutVars>
      </dgm:prSet>
      <dgm:spPr/>
    </dgm:pt>
    <dgm:pt modelId="{B34D2DF3-2C3B-4B7C-A325-8FDA21C6D2F4}" type="pres">
      <dgm:prSet presAssocID="{B46FC30B-AACB-48D0-BA6B-DFE7B6EF6D7D}" presName="ThreeNodes_1_text" presStyleLbl="node1" presStyleIdx="2" presStyleCnt="3">
        <dgm:presLayoutVars>
          <dgm:bulletEnabled val="1"/>
        </dgm:presLayoutVars>
      </dgm:prSet>
      <dgm:spPr/>
    </dgm:pt>
    <dgm:pt modelId="{08157B34-60D3-4494-A33E-D9A003EC1844}" type="pres">
      <dgm:prSet presAssocID="{B46FC30B-AACB-48D0-BA6B-DFE7B6EF6D7D}" presName="ThreeNodes_2_text" presStyleLbl="node1" presStyleIdx="2" presStyleCnt="3">
        <dgm:presLayoutVars>
          <dgm:bulletEnabled val="1"/>
        </dgm:presLayoutVars>
      </dgm:prSet>
      <dgm:spPr/>
    </dgm:pt>
    <dgm:pt modelId="{C848F242-5B65-4086-80EE-7034FD37A25D}" type="pres">
      <dgm:prSet presAssocID="{B46FC30B-AACB-48D0-BA6B-DFE7B6EF6D7D}" presName="ThreeNodes_3_text" presStyleLbl="node1" presStyleIdx="2" presStyleCnt="3">
        <dgm:presLayoutVars>
          <dgm:bulletEnabled val="1"/>
        </dgm:presLayoutVars>
      </dgm:prSet>
      <dgm:spPr/>
    </dgm:pt>
  </dgm:ptLst>
  <dgm:cxnLst>
    <dgm:cxn modelId="{983F0703-0619-43B8-B380-3F4E1F4F97CC}" type="presOf" srcId="{8BF06A58-DD38-43B3-B3B3-CCCA0E45FDEE}" destId="{C848F242-5B65-4086-80EE-7034FD37A25D}" srcOrd="1" destOrd="0" presId="urn:microsoft.com/office/officeart/2005/8/layout/vProcess5"/>
    <dgm:cxn modelId="{88236F2A-4334-4319-A2F2-797422ED3D5B}" type="presOf" srcId="{B46FC30B-AACB-48D0-BA6B-DFE7B6EF6D7D}" destId="{0575E481-D719-44D6-8B28-2C2EA043A023}" srcOrd="0" destOrd="0" presId="urn:microsoft.com/office/officeart/2005/8/layout/vProcess5"/>
    <dgm:cxn modelId="{F2BCE461-7EDE-4B88-A128-D3F5951F52E7}" srcId="{B46FC30B-AACB-48D0-BA6B-DFE7B6EF6D7D}" destId="{7508FCD5-9497-48FA-892C-00FADD8CC9B6}" srcOrd="1" destOrd="0" parTransId="{5C9A32F4-DC73-40E0-9D2D-A98F13B6AAF5}" sibTransId="{D8CBD3CB-3F2D-4EED-A76F-9EE0344FA58C}"/>
    <dgm:cxn modelId="{4C696476-AA46-4649-82BE-2EB2144DD87D}" type="presOf" srcId="{19D6CADA-E1D4-455F-BB68-684FDACDAB5D}" destId="{F30F85B2-5E71-4086-BAD3-50713BAADC99}" srcOrd="0" destOrd="0" presId="urn:microsoft.com/office/officeart/2005/8/layout/vProcess5"/>
    <dgm:cxn modelId="{BDB2B87B-558D-4A0A-AF45-F430A3AB1629}" srcId="{B46FC30B-AACB-48D0-BA6B-DFE7B6EF6D7D}" destId="{8BF06A58-DD38-43B3-B3B3-CCCA0E45FDEE}" srcOrd="2" destOrd="0" parTransId="{C0D2B2D0-B32E-4050-A85C-F948CDFB874C}" sibTransId="{7D903442-9FF2-4922-AB6C-45D4BA5FE037}"/>
    <dgm:cxn modelId="{22F7F481-261F-407C-B284-B63786A9B0E5}" type="presOf" srcId="{584756AB-DF60-4DC1-ACF7-988E4DF0A41D}" destId="{59A0151E-4E34-403A-889D-ADD2163EB172}" srcOrd="0" destOrd="0" presId="urn:microsoft.com/office/officeart/2005/8/layout/vProcess5"/>
    <dgm:cxn modelId="{13A57A84-B125-4843-9C7A-9C67F89C69EA}" type="presOf" srcId="{7508FCD5-9497-48FA-892C-00FADD8CC9B6}" destId="{08157B34-60D3-4494-A33E-D9A003EC1844}" srcOrd="1" destOrd="0" presId="urn:microsoft.com/office/officeart/2005/8/layout/vProcess5"/>
    <dgm:cxn modelId="{F4B2358C-5B39-415D-8B0C-F9013D5B48D5}" type="presOf" srcId="{19D6CADA-E1D4-455F-BB68-684FDACDAB5D}" destId="{B34D2DF3-2C3B-4B7C-A325-8FDA21C6D2F4}" srcOrd="1" destOrd="0" presId="urn:microsoft.com/office/officeart/2005/8/layout/vProcess5"/>
    <dgm:cxn modelId="{F880F498-A050-4523-8581-91CA12697FB0}" type="presOf" srcId="{7508FCD5-9497-48FA-892C-00FADD8CC9B6}" destId="{47AAFA54-61D4-444A-AD6A-55E2572F09AD}" srcOrd="0" destOrd="0" presId="urn:microsoft.com/office/officeart/2005/8/layout/vProcess5"/>
    <dgm:cxn modelId="{6F12DEF5-C064-4537-AE3F-D8E8D42F1E7E}" type="presOf" srcId="{D8CBD3CB-3F2D-4EED-A76F-9EE0344FA58C}" destId="{26398193-8CFA-4BBF-A491-016C9697D280}" srcOrd="0" destOrd="0" presId="urn:microsoft.com/office/officeart/2005/8/layout/vProcess5"/>
    <dgm:cxn modelId="{9207FBF7-04BA-4A7F-BC22-3E66037BCA68}" type="presOf" srcId="{8BF06A58-DD38-43B3-B3B3-CCCA0E45FDEE}" destId="{D8B85B55-AD76-4F88-9AC9-4F79FBCD4487}" srcOrd="0" destOrd="0" presId="urn:microsoft.com/office/officeart/2005/8/layout/vProcess5"/>
    <dgm:cxn modelId="{EC746CFD-784A-44EB-9C30-9143E0DC74FE}" srcId="{B46FC30B-AACB-48D0-BA6B-DFE7B6EF6D7D}" destId="{19D6CADA-E1D4-455F-BB68-684FDACDAB5D}" srcOrd="0" destOrd="0" parTransId="{A13871EA-98E3-4F30-B079-30B85E7D4B72}" sibTransId="{584756AB-DF60-4DC1-ACF7-988E4DF0A41D}"/>
    <dgm:cxn modelId="{E4B9C032-744F-4368-BC12-C0E351D64C7D}" type="presParOf" srcId="{0575E481-D719-44D6-8B28-2C2EA043A023}" destId="{A981DC01-5252-4901-9E86-9B7E45E09F87}" srcOrd="0" destOrd="0" presId="urn:microsoft.com/office/officeart/2005/8/layout/vProcess5"/>
    <dgm:cxn modelId="{05BA3C7B-654F-48F5-AF2F-A512899E69BA}" type="presParOf" srcId="{0575E481-D719-44D6-8B28-2C2EA043A023}" destId="{F30F85B2-5E71-4086-BAD3-50713BAADC99}" srcOrd="1" destOrd="0" presId="urn:microsoft.com/office/officeart/2005/8/layout/vProcess5"/>
    <dgm:cxn modelId="{4B94C1E6-FAB0-4A87-9CEE-8EFEB9C8F111}" type="presParOf" srcId="{0575E481-D719-44D6-8B28-2C2EA043A023}" destId="{47AAFA54-61D4-444A-AD6A-55E2572F09AD}" srcOrd="2" destOrd="0" presId="urn:microsoft.com/office/officeart/2005/8/layout/vProcess5"/>
    <dgm:cxn modelId="{1223D604-B5EE-4061-A56A-C8EF53FEF4CE}" type="presParOf" srcId="{0575E481-D719-44D6-8B28-2C2EA043A023}" destId="{D8B85B55-AD76-4F88-9AC9-4F79FBCD4487}" srcOrd="3" destOrd="0" presId="urn:microsoft.com/office/officeart/2005/8/layout/vProcess5"/>
    <dgm:cxn modelId="{A6EA4EA5-8BA0-47DA-A719-DBF705DF2A97}" type="presParOf" srcId="{0575E481-D719-44D6-8B28-2C2EA043A023}" destId="{59A0151E-4E34-403A-889D-ADD2163EB172}" srcOrd="4" destOrd="0" presId="urn:microsoft.com/office/officeart/2005/8/layout/vProcess5"/>
    <dgm:cxn modelId="{8E7CF3FE-AE89-427C-961D-CCE0D83670EB}" type="presParOf" srcId="{0575E481-D719-44D6-8B28-2C2EA043A023}" destId="{26398193-8CFA-4BBF-A491-016C9697D280}" srcOrd="5" destOrd="0" presId="urn:microsoft.com/office/officeart/2005/8/layout/vProcess5"/>
    <dgm:cxn modelId="{F56250ED-6DC6-4A34-AA9C-771663DB834C}" type="presParOf" srcId="{0575E481-D719-44D6-8B28-2C2EA043A023}" destId="{B34D2DF3-2C3B-4B7C-A325-8FDA21C6D2F4}" srcOrd="6" destOrd="0" presId="urn:microsoft.com/office/officeart/2005/8/layout/vProcess5"/>
    <dgm:cxn modelId="{D2BC8FFB-8270-40E1-8DF7-58D0AA05CBBB}" type="presParOf" srcId="{0575E481-D719-44D6-8B28-2C2EA043A023}" destId="{08157B34-60D3-4494-A33E-D9A003EC1844}" srcOrd="7" destOrd="0" presId="urn:microsoft.com/office/officeart/2005/8/layout/vProcess5"/>
    <dgm:cxn modelId="{35F1BD34-7E11-4538-9AB5-51133BD7236F}" type="presParOf" srcId="{0575E481-D719-44D6-8B28-2C2EA043A023}" destId="{C848F242-5B65-4086-80EE-7034FD37A25D}"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18155D4-A206-43F3-983B-CC0958CFFC73}" type="doc">
      <dgm:prSet loTypeId="urn:microsoft.com/office/officeart/2018/2/layout/Icon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25DDB231-4744-4B3B-95B2-A005AACE64D7}">
      <dgm:prSet/>
      <dgm:spPr/>
      <dgm:t>
        <a:bodyPr/>
        <a:lstStyle/>
        <a:p>
          <a:r>
            <a:rPr lang="tr-TR"/>
            <a:t>Öğrencilerin ders seçimlerini yapmadan önce ders içerikleri konusunda araştırma yapmaları ve bölüm koordinatörlerine hazırlıklı gitmeleri gerekmektedir.</a:t>
          </a:r>
          <a:endParaRPr lang="en-US"/>
        </a:p>
      </dgm:t>
    </dgm:pt>
    <dgm:pt modelId="{2A71C3B1-8CAF-4E75-9410-9D8A18A32395}" type="parTrans" cxnId="{1E4B4FAD-B56D-4FD1-996D-7E3E7227EE57}">
      <dgm:prSet/>
      <dgm:spPr/>
      <dgm:t>
        <a:bodyPr/>
        <a:lstStyle/>
        <a:p>
          <a:endParaRPr lang="en-US"/>
        </a:p>
      </dgm:t>
    </dgm:pt>
    <dgm:pt modelId="{ED26BCCC-16F1-4297-994B-56F88961168D}" type="sibTrans" cxnId="{1E4B4FAD-B56D-4FD1-996D-7E3E7227EE57}">
      <dgm:prSet/>
      <dgm:spPr/>
      <dgm:t>
        <a:bodyPr/>
        <a:lstStyle/>
        <a:p>
          <a:endParaRPr lang="en-US"/>
        </a:p>
      </dgm:t>
    </dgm:pt>
    <dgm:pt modelId="{1C2CB729-DA92-42CE-9619-A35345F47A6E}">
      <dgm:prSet/>
      <dgm:spPr/>
      <dgm:t>
        <a:bodyPr/>
        <a:lstStyle/>
        <a:p>
          <a:r>
            <a:rPr lang="tr-TR"/>
            <a:t>Öğrenciler karşı kurumda en az 30 AKTS’lik ders yükü almak zorundadır.</a:t>
          </a:r>
          <a:endParaRPr lang="en-US"/>
        </a:p>
      </dgm:t>
    </dgm:pt>
    <dgm:pt modelId="{F14A425B-2BE5-4A5F-89A6-53ACFA98E335}" type="parTrans" cxnId="{6BD14ACC-C72E-4E32-9FED-DCF344433C8A}">
      <dgm:prSet/>
      <dgm:spPr/>
      <dgm:t>
        <a:bodyPr/>
        <a:lstStyle/>
        <a:p>
          <a:endParaRPr lang="en-US"/>
        </a:p>
      </dgm:t>
    </dgm:pt>
    <dgm:pt modelId="{D0C3A102-671F-43EA-9DEE-0E0053207FAC}" type="sibTrans" cxnId="{6BD14ACC-C72E-4E32-9FED-DCF344433C8A}">
      <dgm:prSet/>
      <dgm:spPr/>
      <dgm:t>
        <a:bodyPr/>
        <a:lstStyle/>
        <a:p>
          <a:endParaRPr lang="en-US"/>
        </a:p>
      </dgm:t>
    </dgm:pt>
    <dgm:pt modelId="{AF30B116-5FF4-44A7-99E0-89C0D4C7F5C0}" type="pres">
      <dgm:prSet presAssocID="{E18155D4-A206-43F3-983B-CC0958CFFC73}" presName="root" presStyleCnt="0">
        <dgm:presLayoutVars>
          <dgm:dir/>
          <dgm:resizeHandles val="exact"/>
        </dgm:presLayoutVars>
      </dgm:prSet>
      <dgm:spPr/>
    </dgm:pt>
    <dgm:pt modelId="{8DFA5C65-DE84-4839-9E83-C39470DF14F1}" type="pres">
      <dgm:prSet presAssocID="{25DDB231-4744-4B3B-95B2-A005AACE64D7}" presName="compNode" presStyleCnt="0"/>
      <dgm:spPr/>
    </dgm:pt>
    <dgm:pt modelId="{FFBA5867-A914-4794-BD5F-21BB4E4342A0}" type="pres">
      <dgm:prSet presAssocID="{25DDB231-4744-4B3B-95B2-A005AACE64D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solidFill>
            <a:schemeClr val="accent6">
              <a:lumMod val="60000"/>
              <a:lumOff val="40000"/>
            </a:schemeClr>
          </a:solidFill>
        </a:ln>
      </dgm:spPr>
      <dgm:extLst>
        <a:ext uri="{E40237B7-FDA0-4F09-8148-C483321AD2D9}">
          <dgm14:cNvPr xmlns:dgm14="http://schemas.microsoft.com/office/drawing/2010/diagram" id="0" name="" descr="Sınıf düz dolguyla"/>
        </a:ext>
      </dgm:extLst>
    </dgm:pt>
    <dgm:pt modelId="{A72B6FF8-63CD-4975-AAD0-68850246E44A}" type="pres">
      <dgm:prSet presAssocID="{25DDB231-4744-4B3B-95B2-A005AACE64D7}" presName="spaceRect" presStyleCnt="0"/>
      <dgm:spPr/>
    </dgm:pt>
    <dgm:pt modelId="{BCDC6453-030B-42AF-A297-8272F0AB41C7}" type="pres">
      <dgm:prSet presAssocID="{25DDB231-4744-4B3B-95B2-A005AACE64D7}" presName="textRect" presStyleLbl="revTx" presStyleIdx="0" presStyleCnt="2">
        <dgm:presLayoutVars>
          <dgm:chMax val="1"/>
          <dgm:chPref val="1"/>
        </dgm:presLayoutVars>
      </dgm:prSet>
      <dgm:spPr/>
    </dgm:pt>
    <dgm:pt modelId="{CD95F153-49FA-4FD3-B24D-625232D0355C}" type="pres">
      <dgm:prSet presAssocID="{ED26BCCC-16F1-4297-994B-56F88961168D}" presName="sibTrans" presStyleCnt="0"/>
      <dgm:spPr/>
    </dgm:pt>
    <dgm:pt modelId="{A0C5DB70-0D8B-4228-816F-45F570562DC4}" type="pres">
      <dgm:prSet presAssocID="{1C2CB729-DA92-42CE-9619-A35345F47A6E}" presName="compNode" presStyleCnt="0"/>
      <dgm:spPr/>
    </dgm:pt>
    <dgm:pt modelId="{1309E5B4-C632-4A0B-8D77-8BEE93BC2B78}" type="pres">
      <dgm:prSet presAssocID="{1C2CB729-DA92-42CE-9619-A35345F47A6E}" presName="iconRect" presStyleLbl="node1" presStyleIdx="1" presStyleCnt="2"/>
      <dgm:spPr>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solidFill>
            <a:schemeClr val="accent6">
              <a:lumMod val="60000"/>
              <a:lumOff val="40000"/>
            </a:schemeClr>
          </a:solidFill>
        </a:ln>
      </dgm:spPr>
    </dgm:pt>
    <dgm:pt modelId="{93D7D422-BEA3-4EEA-943B-7B13501DC6A6}" type="pres">
      <dgm:prSet presAssocID="{1C2CB729-DA92-42CE-9619-A35345F47A6E}" presName="spaceRect" presStyleCnt="0"/>
      <dgm:spPr/>
    </dgm:pt>
    <dgm:pt modelId="{C2AC3E9F-F7E0-4463-A8CC-9558F40852DE}" type="pres">
      <dgm:prSet presAssocID="{1C2CB729-DA92-42CE-9619-A35345F47A6E}" presName="textRect" presStyleLbl="revTx" presStyleIdx="1" presStyleCnt="2">
        <dgm:presLayoutVars>
          <dgm:chMax val="1"/>
          <dgm:chPref val="1"/>
        </dgm:presLayoutVars>
      </dgm:prSet>
      <dgm:spPr/>
    </dgm:pt>
  </dgm:ptLst>
  <dgm:cxnLst>
    <dgm:cxn modelId="{1719E650-8921-48A5-879E-F6CCDD2FB4CF}" type="presOf" srcId="{E18155D4-A206-43F3-983B-CC0958CFFC73}" destId="{AF30B116-5FF4-44A7-99E0-89C0D4C7F5C0}" srcOrd="0" destOrd="0" presId="urn:microsoft.com/office/officeart/2018/2/layout/IconLabelList"/>
    <dgm:cxn modelId="{1E4B4FAD-B56D-4FD1-996D-7E3E7227EE57}" srcId="{E18155D4-A206-43F3-983B-CC0958CFFC73}" destId="{25DDB231-4744-4B3B-95B2-A005AACE64D7}" srcOrd="0" destOrd="0" parTransId="{2A71C3B1-8CAF-4E75-9410-9D8A18A32395}" sibTransId="{ED26BCCC-16F1-4297-994B-56F88961168D}"/>
    <dgm:cxn modelId="{6BD14ACC-C72E-4E32-9FED-DCF344433C8A}" srcId="{E18155D4-A206-43F3-983B-CC0958CFFC73}" destId="{1C2CB729-DA92-42CE-9619-A35345F47A6E}" srcOrd="1" destOrd="0" parTransId="{F14A425B-2BE5-4A5F-89A6-53ACFA98E335}" sibTransId="{D0C3A102-671F-43EA-9DEE-0E0053207FAC}"/>
    <dgm:cxn modelId="{FFDA4ECE-12E0-44F9-9E57-DFDC9E2A60AF}" type="presOf" srcId="{25DDB231-4744-4B3B-95B2-A005AACE64D7}" destId="{BCDC6453-030B-42AF-A297-8272F0AB41C7}" srcOrd="0" destOrd="0" presId="urn:microsoft.com/office/officeart/2018/2/layout/IconLabelList"/>
    <dgm:cxn modelId="{DAFAB6D5-5620-4100-8BC6-5C22ADEF5354}" type="presOf" srcId="{1C2CB729-DA92-42CE-9619-A35345F47A6E}" destId="{C2AC3E9F-F7E0-4463-A8CC-9558F40852DE}" srcOrd="0" destOrd="0" presId="urn:microsoft.com/office/officeart/2018/2/layout/IconLabelList"/>
    <dgm:cxn modelId="{ACBB847C-F0BB-4CB7-943E-FB24A77FCDE1}" type="presParOf" srcId="{AF30B116-5FF4-44A7-99E0-89C0D4C7F5C0}" destId="{8DFA5C65-DE84-4839-9E83-C39470DF14F1}" srcOrd="0" destOrd="0" presId="urn:microsoft.com/office/officeart/2018/2/layout/IconLabelList"/>
    <dgm:cxn modelId="{81AF5394-5DA5-418F-A104-BC8EDCE09498}" type="presParOf" srcId="{8DFA5C65-DE84-4839-9E83-C39470DF14F1}" destId="{FFBA5867-A914-4794-BD5F-21BB4E4342A0}" srcOrd="0" destOrd="0" presId="urn:microsoft.com/office/officeart/2018/2/layout/IconLabelList"/>
    <dgm:cxn modelId="{359AA61D-5643-47E3-B602-4E55B1C1B751}" type="presParOf" srcId="{8DFA5C65-DE84-4839-9E83-C39470DF14F1}" destId="{A72B6FF8-63CD-4975-AAD0-68850246E44A}" srcOrd="1" destOrd="0" presId="urn:microsoft.com/office/officeart/2018/2/layout/IconLabelList"/>
    <dgm:cxn modelId="{2D865DF8-63F9-4A7F-80A3-D8A4029A55FF}" type="presParOf" srcId="{8DFA5C65-DE84-4839-9E83-C39470DF14F1}" destId="{BCDC6453-030B-42AF-A297-8272F0AB41C7}" srcOrd="2" destOrd="0" presId="urn:microsoft.com/office/officeart/2018/2/layout/IconLabelList"/>
    <dgm:cxn modelId="{5FAD46D5-4283-48FC-9D66-2D0FB2ED79B1}" type="presParOf" srcId="{AF30B116-5FF4-44A7-99E0-89C0D4C7F5C0}" destId="{CD95F153-49FA-4FD3-B24D-625232D0355C}" srcOrd="1" destOrd="0" presId="urn:microsoft.com/office/officeart/2018/2/layout/IconLabelList"/>
    <dgm:cxn modelId="{4ABB0E08-F41C-426E-9C5F-6A794E8F4AE4}" type="presParOf" srcId="{AF30B116-5FF4-44A7-99E0-89C0D4C7F5C0}" destId="{A0C5DB70-0D8B-4228-816F-45F570562DC4}" srcOrd="2" destOrd="0" presId="urn:microsoft.com/office/officeart/2018/2/layout/IconLabelList"/>
    <dgm:cxn modelId="{29F6FFF8-D7AD-46BE-A6A6-C69F1392FD2D}" type="presParOf" srcId="{A0C5DB70-0D8B-4228-816F-45F570562DC4}" destId="{1309E5B4-C632-4A0B-8D77-8BEE93BC2B78}" srcOrd="0" destOrd="0" presId="urn:microsoft.com/office/officeart/2018/2/layout/IconLabelList"/>
    <dgm:cxn modelId="{0D93EC02-9C17-4A03-A690-CB35BA98E3FF}" type="presParOf" srcId="{A0C5DB70-0D8B-4228-816F-45F570562DC4}" destId="{93D7D422-BEA3-4EEA-943B-7B13501DC6A6}" srcOrd="1" destOrd="0" presId="urn:microsoft.com/office/officeart/2018/2/layout/IconLabelList"/>
    <dgm:cxn modelId="{25ED1C31-E437-4A09-A94D-6B2F9854BC96}" type="presParOf" srcId="{A0C5DB70-0D8B-4228-816F-45F570562DC4}" destId="{C2AC3E9F-F7E0-4463-A8CC-9558F40852D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7FCE52-BB8D-4E5E-B5CD-78601353216B}" type="doc">
      <dgm:prSet loTypeId="urn:microsoft.com/office/officeart/2005/8/layout/vProcess5" loCatId="process" qsTypeId="urn:microsoft.com/office/officeart/2005/8/quickstyle/simple2" qsCatId="simple" csTypeId="urn:microsoft.com/office/officeart/2005/8/colors/accent0_3" csCatId="mainScheme" phldr="1"/>
      <dgm:spPr/>
      <dgm:t>
        <a:bodyPr/>
        <a:lstStyle/>
        <a:p>
          <a:endParaRPr lang="en-US"/>
        </a:p>
      </dgm:t>
    </dgm:pt>
    <dgm:pt modelId="{51EBE00E-0DAF-4293-9188-59B33CBC9EFC}">
      <dgm:prSet custT="1"/>
      <dgm:spPr/>
      <dgm:t>
        <a:bodyPr/>
        <a:lstStyle/>
        <a:p>
          <a:r>
            <a:rPr lang="tr-TR" sz="1600" dirty="0"/>
            <a:t>Hareketliliğin başarılı sayılabilmesi için minimum süre 2 aydır.</a:t>
          </a:r>
          <a:endParaRPr lang="en-US" sz="1600" dirty="0"/>
        </a:p>
      </dgm:t>
    </dgm:pt>
    <dgm:pt modelId="{CAC5E0DD-03B0-4744-AE0F-6272714DD64C}" type="parTrans" cxnId="{A009BCED-2BAC-4EA0-A5F4-1CF8E889B502}">
      <dgm:prSet/>
      <dgm:spPr/>
      <dgm:t>
        <a:bodyPr/>
        <a:lstStyle/>
        <a:p>
          <a:endParaRPr lang="en-US"/>
        </a:p>
      </dgm:t>
    </dgm:pt>
    <dgm:pt modelId="{38B56183-5DD8-4313-B152-3F1C86A1CB8F}" type="sibTrans" cxnId="{A009BCED-2BAC-4EA0-A5F4-1CF8E889B502}">
      <dgm:prSet/>
      <dgm:spPr/>
      <dgm:t>
        <a:bodyPr/>
        <a:lstStyle/>
        <a:p>
          <a:endParaRPr lang="en-US"/>
        </a:p>
      </dgm:t>
    </dgm:pt>
    <dgm:pt modelId="{150A7444-5DF1-4A6B-998A-18643DC53D16}">
      <dgm:prSet custT="1"/>
      <dgm:spPr/>
      <dgm:t>
        <a:bodyPr/>
        <a:lstStyle/>
        <a:p>
          <a:pPr algn="ctr"/>
          <a:r>
            <a:rPr lang="tr-TR" sz="1400" dirty="0"/>
            <a:t>2 aydan önce dönmek isterseniz, hareketlilik başarısız sayıldığı için tahsis edilen hibe geri alınır.</a:t>
          </a:r>
          <a:r>
            <a:rPr lang="tr-TR" altLang="en-US" sz="1400" dirty="0">
              <a:latin typeface="Franklin Gothic Book" panose="020B0503020102020204" pitchFamily="34" charset="0"/>
            </a:rPr>
            <a:t> </a:t>
          </a:r>
        </a:p>
      </dgm:t>
    </dgm:pt>
    <dgm:pt modelId="{98124EFC-FB48-4304-900A-C733371A3A63}" type="parTrans" cxnId="{DBF89B4C-9994-41EC-B5BC-756360AC4E14}">
      <dgm:prSet/>
      <dgm:spPr/>
      <dgm:t>
        <a:bodyPr/>
        <a:lstStyle/>
        <a:p>
          <a:endParaRPr lang="tr-TR"/>
        </a:p>
      </dgm:t>
    </dgm:pt>
    <dgm:pt modelId="{8DA5911E-4EC3-4BAC-BE25-E29051B204A6}" type="sibTrans" cxnId="{DBF89B4C-9994-41EC-B5BC-756360AC4E14}">
      <dgm:prSet/>
      <dgm:spPr/>
      <dgm:t>
        <a:bodyPr/>
        <a:lstStyle/>
        <a:p>
          <a:endParaRPr lang="tr-TR"/>
        </a:p>
      </dgm:t>
    </dgm:pt>
    <dgm:pt modelId="{F4B8FA05-AB98-48D0-A43C-6CFA7CE7A2EA}">
      <dgm:prSet custT="1"/>
      <dgm:spPr/>
      <dgm:t>
        <a:bodyPr/>
        <a:lstStyle/>
        <a:p>
          <a:pPr algn="ctr"/>
          <a:r>
            <a:rPr lang="tr-TR" altLang="en-US" sz="1300" dirty="0">
              <a:latin typeface="Franklin Gothic Book" panose="020B0503020102020204" pitchFamily="34" charset="0"/>
            </a:rPr>
            <a:t>Sömestr ve resmi tatil haricinde 7 </a:t>
          </a:r>
          <a:r>
            <a:rPr lang="tr-TR" altLang="en-US" sz="1600" dirty="0">
              <a:latin typeface="Franklin Gothic Book" panose="020B0503020102020204" pitchFamily="34" charset="0"/>
            </a:rPr>
            <a:t>günden</a:t>
          </a:r>
          <a:r>
            <a:rPr lang="tr-TR" altLang="en-US" sz="1300" dirty="0">
              <a:latin typeface="Franklin Gothic Book" panose="020B0503020102020204" pitchFamily="34" charset="0"/>
            </a:rPr>
            <a:t> fazla ev sahibi şehir / ülkeden ayrı kalınması, dönüş hibenizde kesinti sebebidir.</a:t>
          </a:r>
        </a:p>
      </dgm:t>
    </dgm:pt>
    <dgm:pt modelId="{290C0EA3-F26E-47FD-B714-5707F6CF0350}" type="parTrans" cxnId="{2E7C9839-6881-41CB-9302-D859E6B0356F}">
      <dgm:prSet/>
      <dgm:spPr/>
      <dgm:t>
        <a:bodyPr/>
        <a:lstStyle/>
        <a:p>
          <a:endParaRPr lang="tr-TR"/>
        </a:p>
      </dgm:t>
    </dgm:pt>
    <dgm:pt modelId="{597DF2E7-2308-427E-91F1-4B97864045E9}" type="sibTrans" cxnId="{2E7C9839-6881-41CB-9302-D859E6B0356F}">
      <dgm:prSet/>
      <dgm:spPr/>
      <dgm:t>
        <a:bodyPr/>
        <a:lstStyle/>
        <a:p>
          <a:endParaRPr lang="tr-TR"/>
        </a:p>
      </dgm:t>
    </dgm:pt>
    <dgm:pt modelId="{D7DCE5C8-2031-4683-9691-1B4197212BDD}">
      <dgm:prSet custT="1"/>
      <dgm:spPr/>
      <dgm:t>
        <a:bodyPr/>
        <a:lstStyle/>
        <a:p>
          <a:pPr algn="ctr"/>
          <a:r>
            <a:rPr lang="tr-TR" altLang="en-US" sz="1600" dirty="0">
              <a:latin typeface="Franklin Gothic Book" panose="020B0503020102020204" pitchFamily="34" charset="0"/>
            </a:rPr>
            <a:t>Dönüşünüzde</a:t>
          </a:r>
          <a:r>
            <a:rPr lang="tr-TR" altLang="en-US" sz="1700" dirty="0">
              <a:latin typeface="Franklin Gothic Book" panose="020B0503020102020204" pitchFamily="34" charset="0"/>
            </a:rPr>
            <a:t> gerekli belgeler teslim edilmez ise: %80 hibe iade ALINIR.</a:t>
          </a:r>
          <a:endParaRPr lang="en-US" sz="1700" dirty="0"/>
        </a:p>
      </dgm:t>
    </dgm:pt>
    <dgm:pt modelId="{AD1F3DFB-65C3-4ECE-8074-CD367CDE21FA}" type="parTrans" cxnId="{688E0E29-7DE5-4E83-8BF5-39668690CCE3}">
      <dgm:prSet/>
      <dgm:spPr/>
      <dgm:t>
        <a:bodyPr/>
        <a:lstStyle/>
        <a:p>
          <a:endParaRPr lang="tr-TR"/>
        </a:p>
      </dgm:t>
    </dgm:pt>
    <dgm:pt modelId="{D0867464-4F09-4627-A2DD-1096F705BEB9}" type="sibTrans" cxnId="{688E0E29-7DE5-4E83-8BF5-39668690CCE3}">
      <dgm:prSet/>
      <dgm:spPr/>
      <dgm:t>
        <a:bodyPr/>
        <a:lstStyle/>
        <a:p>
          <a:endParaRPr lang="tr-TR"/>
        </a:p>
      </dgm:t>
    </dgm:pt>
    <dgm:pt modelId="{28602AB3-94AF-4B74-A79A-94D620133866}" type="pres">
      <dgm:prSet presAssocID="{A37FCE52-BB8D-4E5E-B5CD-78601353216B}" presName="outerComposite" presStyleCnt="0">
        <dgm:presLayoutVars>
          <dgm:chMax val="5"/>
          <dgm:dir/>
          <dgm:resizeHandles val="exact"/>
        </dgm:presLayoutVars>
      </dgm:prSet>
      <dgm:spPr/>
    </dgm:pt>
    <dgm:pt modelId="{C1179C4D-EAA9-4C42-9A9F-8D2A9F9A021C}" type="pres">
      <dgm:prSet presAssocID="{A37FCE52-BB8D-4E5E-B5CD-78601353216B}" presName="dummyMaxCanvas" presStyleCnt="0">
        <dgm:presLayoutVars/>
      </dgm:prSet>
      <dgm:spPr/>
    </dgm:pt>
    <dgm:pt modelId="{E18EB023-921F-49D2-A635-2DA1529FA516}" type="pres">
      <dgm:prSet presAssocID="{A37FCE52-BB8D-4E5E-B5CD-78601353216B}" presName="FourNodes_1" presStyleLbl="node1" presStyleIdx="0" presStyleCnt="4">
        <dgm:presLayoutVars>
          <dgm:bulletEnabled val="1"/>
        </dgm:presLayoutVars>
      </dgm:prSet>
      <dgm:spPr/>
    </dgm:pt>
    <dgm:pt modelId="{6C00CC25-BDD9-4B17-BF22-7CA986506F6F}" type="pres">
      <dgm:prSet presAssocID="{A37FCE52-BB8D-4E5E-B5CD-78601353216B}" presName="FourNodes_2" presStyleLbl="node1" presStyleIdx="1" presStyleCnt="4">
        <dgm:presLayoutVars>
          <dgm:bulletEnabled val="1"/>
        </dgm:presLayoutVars>
      </dgm:prSet>
      <dgm:spPr/>
    </dgm:pt>
    <dgm:pt modelId="{E4BA76F6-6917-455B-BA15-C181AFBCEF16}" type="pres">
      <dgm:prSet presAssocID="{A37FCE52-BB8D-4E5E-B5CD-78601353216B}" presName="FourNodes_3" presStyleLbl="node1" presStyleIdx="2" presStyleCnt="4">
        <dgm:presLayoutVars>
          <dgm:bulletEnabled val="1"/>
        </dgm:presLayoutVars>
      </dgm:prSet>
      <dgm:spPr/>
    </dgm:pt>
    <dgm:pt modelId="{0B77E71F-3ED7-4163-8375-DF58BF8A83B5}" type="pres">
      <dgm:prSet presAssocID="{A37FCE52-BB8D-4E5E-B5CD-78601353216B}" presName="FourNodes_4" presStyleLbl="node1" presStyleIdx="3" presStyleCnt="4">
        <dgm:presLayoutVars>
          <dgm:bulletEnabled val="1"/>
        </dgm:presLayoutVars>
      </dgm:prSet>
      <dgm:spPr/>
    </dgm:pt>
    <dgm:pt modelId="{E7FAB0B1-F69E-4166-85DE-EF7938551434}" type="pres">
      <dgm:prSet presAssocID="{A37FCE52-BB8D-4E5E-B5CD-78601353216B}" presName="FourConn_1-2" presStyleLbl="fgAccFollowNode1" presStyleIdx="0" presStyleCnt="3">
        <dgm:presLayoutVars>
          <dgm:bulletEnabled val="1"/>
        </dgm:presLayoutVars>
      </dgm:prSet>
      <dgm:spPr/>
    </dgm:pt>
    <dgm:pt modelId="{6693A955-21D0-4641-AED6-FF77D19B1D10}" type="pres">
      <dgm:prSet presAssocID="{A37FCE52-BB8D-4E5E-B5CD-78601353216B}" presName="FourConn_2-3" presStyleLbl="fgAccFollowNode1" presStyleIdx="1" presStyleCnt="3">
        <dgm:presLayoutVars>
          <dgm:bulletEnabled val="1"/>
        </dgm:presLayoutVars>
      </dgm:prSet>
      <dgm:spPr/>
    </dgm:pt>
    <dgm:pt modelId="{5AD0AA9C-766F-4A07-B382-C75B3AC7FB9E}" type="pres">
      <dgm:prSet presAssocID="{A37FCE52-BB8D-4E5E-B5CD-78601353216B}" presName="FourConn_3-4" presStyleLbl="fgAccFollowNode1" presStyleIdx="2" presStyleCnt="3">
        <dgm:presLayoutVars>
          <dgm:bulletEnabled val="1"/>
        </dgm:presLayoutVars>
      </dgm:prSet>
      <dgm:spPr/>
    </dgm:pt>
    <dgm:pt modelId="{F9308F07-2EAE-4FD4-85FD-2E9A192F0DB3}" type="pres">
      <dgm:prSet presAssocID="{A37FCE52-BB8D-4E5E-B5CD-78601353216B}" presName="FourNodes_1_text" presStyleLbl="node1" presStyleIdx="3" presStyleCnt="4">
        <dgm:presLayoutVars>
          <dgm:bulletEnabled val="1"/>
        </dgm:presLayoutVars>
      </dgm:prSet>
      <dgm:spPr/>
    </dgm:pt>
    <dgm:pt modelId="{00C0E835-AAAF-4563-AE74-51B4F140C5E1}" type="pres">
      <dgm:prSet presAssocID="{A37FCE52-BB8D-4E5E-B5CD-78601353216B}" presName="FourNodes_2_text" presStyleLbl="node1" presStyleIdx="3" presStyleCnt="4">
        <dgm:presLayoutVars>
          <dgm:bulletEnabled val="1"/>
        </dgm:presLayoutVars>
      </dgm:prSet>
      <dgm:spPr/>
    </dgm:pt>
    <dgm:pt modelId="{07F9A5A2-2C42-44BE-8071-DCBFC97DE2DC}" type="pres">
      <dgm:prSet presAssocID="{A37FCE52-BB8D-4E5E-B5CD-78601353216B}" presName="FourNodes_3_text" presStyleLbl="node1" presStyleIdx="3" presStyleCnt="4">
        <dgm:presLayoutVars>
          <dgm:bulletEnabled val="1"/>
        </dgm:presLayoutVars>
      </dgm:prSet>
      <dgm:spPr/>
    </dgm:pt>
    <dgm:pt modelId="{12C47E95-1D02-4DC8-A1D3-603B26F21CE2}" type="pres">
      <dgm:prSet presAssocID="{A37FCE52-BB8D-4E5E-B5CD-78601353216B}" presName="FourNodes_4_text" presStyleLbl="node1" presStyleIdx="3" presStyleCnt="4">
        <dgm:presLayoutVars>
          <dgm:bulletEnabled val="1"/>
        </dgm:presLayoutVars>
      </dgm:prSet>
      <dgm:spPr/>
    </dgm:pt>
  </dgm:ptLst>
  <dgm:cxnLst>
    <dgm:cxn modelId="{3C2F1C14-D1A8-4624-B5DF-068B090B0FEF}" type="presOf" srcId="{51EBE00E-0DAF-4293-9188-59B33CBC9EFC}" destId="{E18EB023-921F-49D2-A635-2DA1529FA516}" srcOrd="0" destOrd="0" presId="urn:microsoft.com/office/officeart/2005/8/layout/vProcess5"/>
    <dgm:cxn modelId="{9BAAF922-5F10-4110-BA81-30908A1DF389}" type="presOf" srcId="{F4B8FA05-AB98-48D0-A43C-6CFA7CE7A2EA}" destId="{07F9A5A2-2C42-44BE-8071-DCBFC97DE2DC}" srcOrd="1" destOrd="0" presId="urn:microsoft.com/office/officeart/2005/8/layout/vProcess5"/>
    <dgm:cxn modelId="{688E0E29-7DE5-4E83-8BF5-39668690CCE3}" srcId="{A37FCE52-BB8D-4E5E-B5CD-78601353216B}" destId="{D7DCE5C8-2031-4683-9691-1B4197212BDD}" srcOrd="3" destOrd="0" parTransId="{AD1F3DFB-65C3-4ECE-8074-CD367CDE21FA}" sibTransId="{D0867464-4F09-4627-A2DD-1096F705BEB9}"/>
    <dgm:cxn modelId="{2E7C9839-6881-41CB-9302-D859E6B0356F}" srcId="{A37FCE52-BB8D-4E5E-B5CD-78601353216B}" destId="{F4B8FA05-AB98-48D0-A43C-6CFA7CE7A2EA}" srcOrd="2" destOrd="0" parTransId="{290C0EA3-F26E-47FD-B714-5707F6CF0350}" sibTransId="{597DF2E7-2308-427E-91F1-4B97864045E9}"/>
    <dgm:cxn modelId="{55781E5E-B5DF-4D28-9811-B955A4852A5B}" type="presOf" srcId="{F4B8FA05-AB98-48D0-A43C-6CFA7CE7A2EA}" destId="{E4BA76F6-6917-455B-BA15-C181AFBCEF16}" srcOrd="0" destOrd="0" presId="urn:microsoft.com/office/officeart/2005/8/layout/vProcess5"/>
    <dgm:cxn modelId="{D2541B69-6E0F-4FE2-981C-8C4B163479BC}" type="presOf" srcId="{A37FCE52-BB8D-4E5E-B5CD-78601353216B}" destId="{28602AB3-94AF-4B74-A79A-94D620133866}" srcOrd="0" destOrd="0" presId="urn:microsoft.com/office/officeart/2005/8/layout/vProcess5"/>
    <dgm:cxn modelId="{02824E4B-4D05-41A7-A691-9C86FC3BD044}" type="presOf" srcId="{D7DCE5C8-2031-4683-9691-1B4197212BDD}" destId="{12C47E95-1D02-4DC8-A1D3-603B26F21CE2}" srcOrd="1" destOrd="0" presId="urn:microsoft.com/office/officeart/2005/8/layout/vProcess5"/>
    <dgm:cxn modelId="{DBF89B4C-9994-41EC-B5BC-756360AC4E14}" srcId="{A37FCE52-BB8D-4E5E-B5CD-78601353216B}" destId="{150A7444-5DF1-4A6B-998A-18643DC53D16}" srcOrd="1" destOrd="0" parTransId="{98124EFC-FB48-4304-900A-C733371A3A63}" sibTransId="{8DA5911E-4EC3-4BAC-BE25-E29051B204A6}"/>
    <dgm:cxn modelId="{22D3254E-4567-467A-99D7-06D5B9934412}" type="presOf" srcId="{51EBE00E-0DAF-4293-9188-59B33CBC9EFC}" destId="{F9308F07-2EAE-4FD4-85FD-2E9A192F0DB3}" srcOrd="1" destOrd="0" presId="urn:microsoft.com/office/officeart/2005/8/layout/vProcess5"/>
    <dgm:cxn modelId="{DC659A74-C0BB-407A-B846-21E794882E2D}" type="presOf" srcId="{597DF2E7-2308-427E-91F1-4B97864045E9}" destId="{5AD0AA9C-766F-4A07-B382-C75B3AC7FB9E}" srcOrd="0" destOrd="0" presId="urn:microsoft.com/office/officeart/2005/8/layout/vProcess5"/>
    <dgm:cxn modelId="{9E0A1489-97AD-42F7-9C1C-0D05337055C0}" type="presOf" srcId="{38B56183-5DD8-4313-B152-3F1C86A1CB8F}" destId="{E7FAB0B1-F69E-4166-85DE-EF7938551434}" srcOrd="0" destOrd="0" presId="urn:microsoft.com/office/officeart/2005/8/layout/vProcess5"/>
    <dgm:cxn modelId="{0C53FE8C-87A4-4386-BBDF-C233965432A9}" type="presOf" srcId="{150A7444-5DF1-4A6B-998A-18643DC53D16}" destId="{00C0E835-AAAF-4563-AE74-51B4F140C5E1}" srcOrd="1" destOrd="0" presId="urn:microsoft.com/office/officeart/2005/8/layout/vProcess5"/>
    <dgm:cxn modelId="{B8259996-ED49-4D3F-9865-33FC881F24A5}" type="presOf" srcId="{D7DCE5C8-2031-4683-9691-1B4197212BDD}" destId="{0B77E71F-3ED7-4163-8375-DF58BF8A83B5}" srcOrd="0" destOrd="0" presId="urn:microsoft.com/office/officeart/2005/8/layout/vProcess5"/>
    <dgm:cxn modelId="{A0F261DF-1E95-4E28-8F01-DA2288678067}" type="presOf" srcId="{8DA5911E-4EC3-4BAC-BE25-E29051B204A6}" destId="{6693A955-21D0-4641-AED6-FF77D19B1D10}" srcOrd="0" destOrd="0" presId="urn:microsoft.com/office/officeart/2005/8/layout/vProcess5"/>
    <dgm:cxn modelId="{A009BCED-2BAC-4EA0-A5F4-1CF8E889B502}" srcId="{A37FCE52-BB8D-4E5E-B5CD-78601353216B}" destId="{51EBE00E-0DAF-4293-9188-59B33CBC9EFC}" srcOrd="0" destOrd="0" parTransId="{CAC5E0DD-03B0-4744-AE0F-6272714DD64C}" sibTransId="{38B56183-5DD8-4313-B152-3F1C86A1CB8F}"/>
    <dgm:cxn modelId="{45FBD2FE-2105-48CD-8EAA-EB93EAFAF1AD}" type="presOf" srcId="{150A7444-5DF1-4A6B-998A-18643DC53D16}" destId="{6C00CC25-BDD9-4B17-BF22-7CA986506F6F}" srcOrd="0" destOrd="0" presId="urn:microsoft.com/office/officeart/2005/8/layout/vProcess5"/>
    <dgm:cxn modelId="{5A48DDFA-DC4A-445B-8E63-4176585B8557}" type="presParOf" srcId="{28602AB3-94AF-4B74-A79A-94D620133866}" destId="{C1179C4D-EAA9-4C42-9A9F-8D2A9F9A021C}" srcOrd="0" destOrd="0" presId="urn:microsoft.com/office/officeart/2005/8/layout/vProcess5"/>
    <dgm:cxn modelId="{F9EA3C1B-3919-4B59-900B-BE6E0E447673}" type="presParOf" srcId="{28602AB3-94AF-4B74-A79A-94D620133866}" destId="{E18EB023-921F-49D2-A635-2DA1529FA516}" srcOrd="1" destOrd="0" presId="urn:microsoft.com/office/officeart/2005/8/layout/vProcess5"/>
    <dgm:cxn modelId="{2AF81906-FBE6-4542-8627-B51686539B89}" type="presParOf" srcId="{28602AB3-94AF-4B74-A79A-94D620133866}" destId="{6C00CC25-BDD9-4B17-BF22-7CA986506F6F}" srcOrd="2" destOrd="0" presId="urn:microsoft.com/office/officeart/2005/8/layout/vProcess5"/>
    <dgm:cxn modelId="{60C927F5-5B77-447F-BBD3-5A2810B2A233}" type="presParOf" srcId="{28602AB3-94AF-4B74-A79A-94D620133866}" destId="{E4BA76F6-6917-455B-BA15-C181AFBCEF16}" srcOrd="3" destOrd="0" presId="urn:microsoft.com/office/officeart/2005/8/layout/vProcess5"/>
    <dgm:cxn modelId="{24D10407-17B7-41F0-AA54-EDB778BA84F5}" type="presParOf" srcId="{28602AB3-94AF-4B74-A79A-94D620133866}" destId="{0B77E71F-3ED7-4163-8375-DF58BF8A83B5}" srcOrd="4" destOrd="0" presId="urn:microsoft.com/office/officeart/2005/8/layout/vProcess5"/>
    <dgm:cxn modelId="{0713C233-C914-4DC3-B43D-132B8D99AB4C}" type="presParOf" srcId="{28602AB3-94AF-4B74-A79A-94D620133866}" destId="{E7FAB0B1-F69E-4166-85DE-EF7938551434}" srcOrd="5" destOrd="0" presId="urn:microsoft.com/office/officeart/2005/8/layout/vProcess5"/>
    <dgm:cxn modelId="{AF1A11D4-861A-4E19-BA6A-6EC80C49E5E0}" type="presParOf" srcId="{28602AB3-94AF-4B74-A79A-94D620133866}" destId="{6693A955-21D0-4641-AED6-FF77D19B1D10}" srcOrd="6" destOrd="0" presId="urn:microsoft.com/office/officeart/2005/8/layout/vProcess5"/>
    <dgm:cxn modelId="{24EE3E3D-3DC7-40CD-9308-13676AA02309}" type="presParOf" srcId="{28602AB3-94AF-4B74-A79A-94D620133866}" destId="{5AD0AA9C-766F-4A07-B382-C75B3AC7FB9E}" srcOrd="7" destOrd="0" presId="urn:microsoft.com/office/officeart/2005/8/layout/vProcess5"/>
    <dgm:cxn modelId="{E8F64467-C915-41C0-8B1D-501F8EC439D3}" type="presParOf" srcId="{28602AB3-94AF-4B74-A79A-94D620133866}" destId="{F9308F07-2EAE-4FD4-85FD-2E9A192F0DB3}" srcOrd="8" destOrd="0" presId="urn:microsoft.com/office/officeart/2005/8/layout/vProcess5"/>
    <dgm:cxn modelId="{095645B7-5812-4AA3-9AF3-78D246A641A6}" type="presParOf" srcId="{28602AB3-94AF-4B74-A79A-94D620133866}" destId="{00C0E835-AAAF-4563-AE74-51B4F140C5E1}" srcOrd="9" destOrd="0" presId="urn:microsoft.com/office/officeart/2005/8/layout/vProcess5"/>
    <dgm:cxn modelId="{0F9D66FE-BC95-45BB-A5E1-C7DFB37732AD}" type="presParOf" srcId="{28602AB3-94AF-4B74-A79A-94D620133866}" destId="{07F9A5A2-2C42-44BE-8071-DCBFC97DE2DC}" srcOrd="10" destOrd="0" presId="urn:microsoft.com/office/officeart/2005/8/layout/vProcess5"/>
    <dgm:cxn modelId="{597FB2CE-76F5-4C1E-B773-18B22236426B}" type="presParOf" srcId="{28602AB3-94AF-4B74-A79A-94D620133866}" destId="{12C47E95-1D02-4DC8-A1D3-603B26F21CE2}"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93F6D57-0196-4F59-97E7-1C8DECAB128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1D97A96-9C52-4D04-8CF2-2E0B555C93E5}">
      <dgm:prSet/>
      <dgm:spPr/>
      <dgm:t>
        <a:bodyPr/>
        <a:lstStyle/>
        <a:p>
          <a:r>
            <a:rPr lang="tr-TR"/>
            <a:t>Sending Institution: Erzincan Binali Yıldırım University</a:t>
          </a:r>
          <a:endParaRPr lang="en-US"/>
        </a:p>
      </dgm:t>
    </dgm:pt>
    <dgm:pt modelId="{90A05FDF-AD00-4659-ABC9-8BFF41BF130A}" type="parTrans" cxnId="{3EA5C101-6CEE-4540-81ED-899E8511905A}">
      <dgm:prSet/>
      <dgm:spPr/>
      <dgm:t>
        <a:bodyPr/>
        <a:lstStyle/>
        <a:p>
          <a:endParaRPr lang="en-US"/>
        </a:p>
      </dgm:t>
    </dgm:pt>
    <dgm:pt modelId="{3C44F7B2-7B4D-4A59-AB5E-62E2824AEA89}" type="sibTrans" cxnId="{3EA5C101-6CEE-4540-81ED-899E8511905A}">
      <dgm:prSet/>
      <dgm:spPr/>
      <dgm:t>
        <a:bodyPr/>
        <a:lstStyle/>
        <a:p>
          <a:endParaRPr lang="en-US"/>
        </a:p>
      </dgm:t>
    </dgm:pt>
    <dgm:pt modelId="{A79BB103-43F3-4483-BDA7-0218904CFC7D}">
      <dgm:prSet/>
      <dgm:spPr/>
      <dgm:t>
        <a:bodyPr/>
        <a:lstStyle/>
        <a:p>
          <a:r>
            <a:rPr lang="tr-TR"/>
            <a:t>Erasmus ID Code: TR ERZINCA01</a:t>
          </a:r>
          <a:endParaRPr lang="en-US"/>
        </a:p>
      </dgm:t>
    </dgm:pt>
    <dgm:pt modelId="{56008892-C478-406C-9276-45D2192E663B}" type="parTrans" cxnId="{9FC1E26B-D88D-4CF5-9E76-5D364718CC93}">
      <dgm:prSet/>
      <dgm:spPr/>
      <dgm:t>
        <a:bodyPr/>
        <a:lstStyle/>
        <a:p>
          <a:endParaRPr lang="en-US"/>
        </a:p>
      </dgm:t>
    </dgm:pt>
    <dgm:pt modelId="{8CFD0955-1834-4380-8C8F-87C54E62A9AE}" type="sibTrans" cxnId="{9FC1E26B-D88D-4CF5-9E76-5D364718CC93}">
      <dgm:prSet/>
      <dgm:spPr/>
      <dgm:t>
        <a:bodyPr/>
        <a:lstStyle/>
        <a:p>
          <a:endParaRPr lang="en-US"/>
        </a:p>
      </dgm:t>
    </dgm:pt>
    <dgm:pt modelId="{AC46E175-E0F2-4FC5-B0FB-89942D22D0E2}">
      <dgm:prSet/>
      <dgm:spPr/>
      <dgm:t>
        <a:bodyPr/>
        <a:lstStyle/>
        <a:p>
          <a:r>
            <a:rPr lang="tr-TR"/>
            <a:t>Erasmus PIC Code: 941937707</a:t>
          </a:r>
          <a:endParaRPr lang="en-US"/>
        </a:p>
      </dgm:t>
    </dgm:pt>
    <dgm:pt modelId="{501013FF-93CC-47B2-82D3-FF0E9A7DEA67}" type="parTrans" cxnId="{F3FAB1BB-1043-4792-8699-85E7A7361034}">
      <dgm:prSet/>
      <dgm:spPr/>
      <dgm:t>
        <a:bodyPr/>
        <a:lstStyle/>
        <a:p>
          <a:endParaRPr lang="en-US"/>
        </a:p>
      </dgm:t>
    </dgm:pt>
    <dgm:pt modelId="{55F50589-FD0C-4AE1-9A0B-8A7C57E8CEDA}" type="sibTrans" cxnId="{F3FAB1BB-1043-4792-8699-85E7A7361034}">
      <dgm:prSet/>
      <dgm:spPr/>
      <dgm:t>
        <a:bodyPr/>
        <a:lstStyle/>
        <a:p>
          <a:endParaRPr lang="en-US"/>
        </a:p>
      </dgm:t>
    </dgm:pt>
    <dgm:pt modelId="{F54DE679-B18C-484B-97D0-6C90C24FCF89}">
      <dgm:prSet/>
      <dgm:spPr/>
      <dgm:t>
        <a:bodyPr/>
        <a:lstStyle/>
        <a:p>
          <a:r>
            <a:rPr lang="tr-TR"/>
            <a:t>Organization ID: E10011569</a:t>
          </a:r>
          <a:endParaRPr lang="en-US"/>
        </a:p>
      </dgm:t>
    </dgm:pt>
    <dgm:pt modelId="{21C53E3D-32B6-4EC7-AB97-02B3336C0465}" type="parTrans" cxnId="{700E74D2-43D4-4977-B932-728B71F0320C}">
      <dgm:prSet/>
      <dgm:spPr/>
      <dgm:t>
        <a:bodyPr/>
        <a:lstStyle/>
        <a:p>
          <a:endParaRPr lang="en-US"/>
        </a:p>
      </dgm:t>
    </dgm:pt>
    <dgm:pt modelId="{8A77FAA6-8AE7-4601-AEEA-B88E8B5C0A04}" type="sibTrans" cxnId="{700E74D2-43D4-4977-B932-728B71F0320C}">
      <dgm:prSet/>
      <dgm:spPr/>
      <dgm:t>
        <a:bodyPr/>
        <a:lstStyle/>
        <a:p>
          <a:endParaRPr lang="en-US"/>
        </a:p>
      </dgm:t>
    </dgm:pt>
    <dgm:pt modelId="{1793ABC6-12E2-4D06-BE19-7F9E80E9E680}">
      <dgm:prSet/>
      <dgm:spPr/>
      <dgm:t>
        <a:bodyPr/>
        <a:lstStyle/>
        <a:p>
          <a:r>
            <a:rPr lang="tr-TR"/>
            <a:t>ISCED Codes: Her bölüme göre farklılık gösterir, internet sayfamızdan listeye ve linke ulaşabilirsiniz.</a:t>
          </a:r>
          <a:endParaRPr lang="en-US"/>
        </a:p>
      </dgm:t>
    </dgm:pt>
    <dgm:pt modelId="{AF5DBE6D-3102-416A-B20E-AD77FAAF7838}" type="parTrans" cxnId="{8DEB95DC-81A9-4520-94A5-2235E5C26E83}">
      <dgm:prSet/>
      <dgm:spPr/>
      <dgm:t>
        <a:bodyPr/>
        <a:lstStyle/>
        <a:p>
          <a:endParaRPr lang="en-US"/>
        </a:p>
      </dgm:t>
    </dgm:pt>
    <dgm:pt modelId="{FCF4810D-5825-4BDB-95DF-E22EA3F75CDE}" type="sibTrans" cxnId="{8DEB95DC-81A9-4520-94A5-2235E5C26E83}">
      <dgm:prSet/>
      <dgm:spPr/>
      <dgm:t>
        <a:bodyPr/>
        <a:lstStyle/>
        <a:p>
          <a:endParaRPr lang="en-US"/>
        </a:p>
      </dgm:t>
    </dgm:pt>
    <dgm:pt modelId="{6FFBD16B-97F4-4222-BED3-8259A5ABA092}">
      <dgm:prSet/>
      <dgm:spPr/>
      <dgm:t>
        <a:bodyPr/>
        <a:lstStyle/>
        <a:p>
          <a:r>
            <a:rPr lang="tr-TR" dirty="0"/>
            <a:t>Erasmus+ </a:t>
          </a:r>
          <a:r>
            <a:rPr lang="tr-TR" dirty="0" err="1"/>
            <a:t>Institutional</a:t>
          </a:r>
          <a:r>
            <a:rPr lang="tr-TR" dirty="0"/>
            <a:t> </a:t>
          </a:r>
          <a:r>
            <a:rPr lang="tr-TR" dirty="0" err="1"/>
            <a:t>Coordinator</a:t>
          </a:r>
          <a:r>
            <a:rPr lang="tr-TR" dirty="0"/>
            <a:t>: </a:t>
          </a:r>
          <a:r>
            <a:rPr lang="tr-TR" dirty="0" err="1"/>
            <a:t>Assist</a:t>
          </a:r>
          <a:r>
            <a:rPr lang="tr-TR" dirty="0"/>
            <a:t>. Prof. Dr. Emrah Özbay</a:t>
          </a:r>
          <a:endParaRPr lang="en-US" dirty="0"/>
        </a:p>
      </dgm:t>
    </dgm:pt>
    <dgm:pt modelId="{7163BF1C-D83B-439E-9D67-54F29614A105}" type="parTrans" cxnId="{676DE5ED-00B1-4CF3-A443-57F135DE5AA3}">
      <dgm:prSet/>
      <dgm:spPr/>
      <dgm:t>
        <a:bodyPr/>
        <a:lstStyle/>
        <a:p>
          <a:endParaRPr lang="en-US"/>
        </a:p>
      </dgm:t>
    </dgm:pt>
    <dgm:pt modelId="{4E23CD61-44E8-408D-A0FE-B9C79BB7730B}" type="sibTrans" cxnId="{676DE5ED-00B1-4CF3-A443-57F135DE5AA3}">
      <dgm:prSet/>
      <dgm:spPr/>
      <dgm:t>
        <a:bodyPr/>
        <a:lstStyle/>
        <a:p>
          <a:endParaRPr lang="en-US"/>
        </a:p>
      </dgm:t>
    </dgm:pt>
    <dgm:pt modelId="{FFF8929A-5EC8-4E52-87E7-24DECF934016}" type="pres">
      <dgm:prSet presAssocID="{E93F6D57-0196-4F59-97E7-1C8DECAB1289}" presName="linear" presStyleCnt="0">
        <dgm:presLayoutVars>
          <dgm:animLvl val="lvl"/>
          <dgm:resizeHandles val="exact"/>
        </dgm:presLayoutVars>
      </dgm:prSet>
      <dgm:spPr/>
    </dgm:pt>
    <dgm:pt modelId="{67353B5C-82DD-45DA-B0E1-D6418FB243C3}" type="pres">
      <dgm:prSet presAssocID="{A1D97A96-9C52-4D04-8CF2-2E0B555C93E5}" presName="parentText" presStyleLbl="node1" presStyleIdx="0" presStyleCnt="6">
        <dgm:presLayoutVars>
          <dgm:chMax val="0"/>
          <dgm:bulletEnabled val="1"/>
        </dgm:presLayoutVars>
      </dgm:prSet>
      <dgm:spPr/>
    </dgm:pt>
    <dgm:pt modelId="{566D94D8-A618-4999-8E5C-31600A977ECD}" type="pres">
      <dgm:prSet presAssocID="{3C44F7B2-7B4D-4A59-AB5E-62E2824AEA89}" presName="spacer" presStyleCnt="0"/>
      <dgm:spPr/>
    </dgm:pt>
    <dgm:pt modelId="{2BC1795B-CEFC-49B9-B424-1B4A40D146DD}" type="pres">
      <dgm:prSet presAssocID="{A79BB103-43F3-4483-BDA7-0218904CFC7D}" presName="parentText" presStyleLbl="node1" presStyleIdx="1" presStyleCnt="6">
        <dgm:presLayoutVars>
          <dgm:chMax val="0"/>
          <dgm:bulletEnabled val="1"/>
        </dgm:presLayoutVars>
      </dgm:prSet>
      <dgm:spPr/>
    </dgm:pt>
    <dgm:pt modelId="{366E357B-1A7C-48C5-88C7-8449FFD79294}" type="pres">
      <dgm:prSet presAssocID="{8CFD0955-1834-4380-8C8F-87C54E62A9AE}" presName="spacer" presStyleCnt="0"/>
      <dgm:spPr/>
    </dgm:pt>
    <dgm:pt modelId="{A2A36235-2CD1-48BF-8BDC-F0BC4A0843FA}" type="pres">
      <dgm:prSet presAssocID="{AC46E175-E0F2-4FC5-B0FB-89942D22D0E2}" presName="parentText" presStyleLbl="node1" presStyleIdx="2" presStyleCnt="6">
        <dgm:presLayoutVars>
          <dgm:chMax val="0"/>
          <dgm:bulletEnabled val="1"/>
        </dgm:presLayoutVars>
      </dgm:prSet>
      <dgm:spPr/>
    </dgm:pt>
    <dgm:pt modelId="{52065026-0079-47A0-A5EF-B4263F20CB09}" type="pres">
      <dgm:prSet presAssocID="{55F50589-FD0C-4AE1-9A0B-8A7C57E8CEDA}" presName="spacer" presStyleCnt="0"/>
      <dgm:spPr/>
    </dgm:pt>
    <dgm:pt modelId="{1060EF03-3166-4B4A-A80A-388666223660}" type="pres">
      <dgm:prSet presAssocID="{F54DE679-B18C-484B-97D0-6C90C24FCF89}" presName="parentText" presStyleLbl="node1" presStyleIdx="3" presStyleCnt="6">
        <dgm:presLayoutVars>
          <dgm:chMax val="0"/>
          <dgm:bulletEnabled val="1"/>
        </dgm:presLayoutVars>
      </dgm:prSet>
      <dgm:spPr/>
    </dgm:pt>
    <dgm:pt modelId="{336C21E1-48D5-4271-B429-51711CA5950F}" type="pres">
      <dgm:prSet presAssocID="{8A77FAA6-8AE7-4601-AEEA-B88E8B5C0A04}" presName="spacer" presStyleCnt="0"/>
      <dgm:spPr/>
    </dgm:pt>
    <dgm:pt modelId="{58D38734-2ACF-4C18-A111-DECEF3B316E9}" type="pres">
      <dgm:prSet presAssocID="{1793ABC6-12E2-4D06-BE19-7F9E80E9E680}" presName="parentText" presStyleLbl="node1" presStyleIdx="4" presStyleCnt="6">
        <dgm:presLayoutVars>
          <dgm:chMax val="0"/>
          <dgm:bulletEnabled val="1"/>
        </dgm:presLayoutVars>
      </dgm:prSet>
      <dgm:spPr/>
    </dgm:pt>
    <dgm:pt modelId="{74DA34FA-0344-4A7B-9BCC-9E0AA76C0C45}" type="pres">
      <dgm:prSet presAssocID="{FCF4810D-5825-4BDB-95DF-E22EA3F75CDE}" presName="spacer" presStyleCnt="0"/>
      <dgm:spPr/>
    </dgm:pt>
    <dgm:pt modelId="{345124F6-D79F-4F98-ADDC-2247D747B9ED}" type="pres">
      <dgm:prSet presAssocID="{6FFBD16B-97F4-4222-BED3-8259A5ABA092}" presName="parentText" presStyleLbl="node1" presStyleIdx="5" presStyleCnt="6">
        <dgm:presLayoutVars>
          <dgm:chMax val="0"/>
          <dgm:bulletEnabled val="1"/>
        </dgm:presLayoutVars>
      </dgm:prSet>
      <dgm:spPr/>
    </dgm:pt>
  </dgm:ptLst>
  <dgm:cxnLst>
    <dgm:cxn modelId="{3EA5C101-6CEE-4540-81ED-899E8511905A}" srcId="{E93F6D57-0196-4F59-97E7-1C8DECAB1289}" destId="{A1D97A96-9C52-4D04-8CF2-2E0B555C93E5}" srcOrd="0" destOrd="0" parTransId="{90A05FDF-AD00-4659-ABC9-8BFF41BF130A}" sibTransId="{3C44F7B2-7B4D-4A59-AB5E-62E2824AEA89}"/>
    <dgm:cxn modelId="{8100EA1E-ED80-4BCD-B802-4F64B3A0294B}" type="presOf" srcId="{F54DE679-B18C-484B-97D0-6C90C24FCF89}" destId="{1060EF03-3166-4B4A-A80A-388666223660}" srcOrd="0" destOrd="0" presId="urn:microsoft.com/office/officeart/2005/8/layout/vList2"/>
    <dgm:cxn modelId="{60EAB633-0381-4F35-86C9-B70C5D8019EB}" type="presOf" srcId="{A1D97A96-9C52-4D04-8CF2-2E0B555C93E5}" destId="{67353B5C-82DD-45DA-B0E1-D6418FB243C3}" srcOrd="0" destOrd="0" presId="urn:microsoft.com/office/officeart/2005/8/layout/vList2"/>
    <dgm:cxn modelId="{4014114A-D3B3-4B58-AC35-35B33D0DDA14}" type="presOf" srcId="{E93F6D57-0196-4F59-97E7-1C8DECAB1289}" destId="{FFF8929A-5EC8-4E52-87E7-24DECF934016}" srcOrd="0" destOrd="0" presId="urn:microsoft.com/office/officeart/2005/8/layout/vList2"/>
    <dgm:cxn modelId="{9FC1E26B-D88D-4CF5-9E76-5D364718CC93}" srcId="{E93F6D57-0196-4F59-97E7-1C8DECAB1289}" destId="{A79BB103-43F3-4483-BDA7-0218904CFC7D}" srcOrd="1" destOrd="0" parTransId="{56008892-C478-406C-9276-45D2192E663B}" sibTransId="{8CFD0955-1834-4380-8C8F-87C54E62A9AE}"/>
    <dgm:cxn modelId="{CA5F4D7A-21B4-4BF9-9D51-559D87BF5978}" type="presOf" srcId="{A79BB103-43F3-4483-BDA7-0218904CFC7D}" destId="{2BC1795B-CEFC-49B9-B424-1B4A40D146DD}" srcOrd="0" destOrd="0" presId="urn:microsoft.com/office/officeart/2005/8/layout/vList2"/>
    <dgm:cxn modelId="{648FC296-9937-49E8-AD19-B877670EE7C4}" type="presOf" srcId="{1793ABC6-12E2-4D06-BE19-7F9E80E9E680}" destId="{58D38734-2ACF-4C18-A111-DECEF3B316E9}" srcOrd="0" destOrd="0" presId="urn:microsoft.com/office/officeart/2005/8/layout/vList2"/>
    <dgm:cxn modelId="{D70BD7A1-9F65-4868-A085-B5BEE5297FDE}" type="presOf" srcId="{AC46E175-E0F2-4FC5-B0FB-89942D22D0E2}" destId="{A2A36235-2CD1-48BF-8BDC-F0BC4A0843FA}" srcOrd="0" destOrd="0" presId="urn:microsoft.com/office/officeart/2005/8/layout/vList2"/>
    <dgm:cxn modelId="{F3FAB1BB-1043-4792-8699-85E7A7361034}" srcId="{E93F6D57-0196-4F59-97E7-1C8DECAB1289}" destId="{AC46E175-E0F2-4FC5-B0FB-89942D22D0E2}" srcOrd="2" destOrd="0" parTransId="{501013FF-93CC-47B2-82D3-FF0E9A7DEA67}" sibTransId="{55F50589-FD0C-4AE1-9A0B-8A7C57E8CEDA}"/>
    <dgm:cxn modelId="{BDAA32D0-E368-474F-A512-2FF555F767D9}" type="presOf" srcId="{6FFBD16B-97F4-4222-BED3-8259A5ABA092}" destId="{345124F6-D79F-4F98-ADDC-2247D747B9ED}" srcOrd="0" destOrd="0" presId="urn:microsoft.com/office/officeart/2005/8/layout/vList2"/>
    <dgm:cxn modelId="{700E74D2-43D4-4977-B932-728B71F0320C}" srcId="{E93F6D57-0196-4F59-97E7-1C8DECAB1289}" destId="{F54DE679-B18C-484B-97D0-6C90C24FCF89}" srcOrd="3" destOrd="0" parTransId="{21C53E3D-32B6-4EC7-AB97-02B3336C0465}" sibTransId="{8A77FAA6-8AE7-4601-AEEA-B88E8B5C0A04}"/>
    <dgm:cxn modelId="{8DEB95DC-81A9-4520-94A5-2235E5C26E83}" srcId="{E93F6D57-0196-4F59-97E7-1C8DECAB1289}" destId="{1793ABC6-12E2-4D06-BE19-7F9E80E9E680}" srcOrd="4" destOrd="0" parTransId="{AF5DBE6D-3102-416A-B20E-AD77FAAF7838}" sibTransId="{FCF4810D-5825-4BDB-95DF-E22EA3F75CDE}"/>
    <dgm:cxn modelId="{676DE5ED-00B1-4CF3-A443-57F135DE5AA3}" srcId="{E93F6D57-0196-4F59-97E7-1C8DECAB1289}" destId="{6FFBD16B-97F4-4222-BED3-8259A5ABA092}" srcOrd="5" destOrd="0" parTransId="{7163BF1C-D83B-439E-9D67-54F29614A105}" sibTransId="{4E23CD61-44E8-408D-A0FE-B9C79BB7730B}"/>
    <dgm:cxn modelId="{A11A6EA9-ED65-4BE6-BE76-CA52D86DCC4C}" type="presParOf" srcId="{FFF8929A-5EC8-4E52-87E7-24DECF934016}" destId="{67353B5C-82DD-45DA-B0E1-D6418FB243C3}" srcOrd="0" destOrd="0" presId="urn:microsoft.com/office/officeart/2005/8/layout/vList2"/>
    <dgm:cxn modelId="{2EAD2163-D7BD-4B39-826F-B7587F194A98}" type="presParOf" srcId="{FFF8929A-5EC8-4E52-87E7-24DECF934016}" destId="{566D94D8-A618-4999-8E5C-31600A977ECD}" srcOrd="1" destOrd="0" presId="urn:microsoft.com/office/officeart/2005/8/layout/vList2"/>
    <dgm:cxn modelId="{0A5CFC63-F72D-4EEF-99F9-B3D291C87AF2}" type="presParOf" srcId="{FFF8929A-5EC8-4E52-87E7-24DECF934016}" destId="{2BC1795B-CEFC-49B9-B424-1B4A40D146DD}" srcOrd="2" destOrd="0" presId="urn:microsoft.com/office/officeart/2005/8/layout/vList2"/>
    <dgm:cxn modelId="{75FEE67C-4902-496D-9B01-07BBC3259885}" type="presParOf" srcId="{FFF8929A-5EC8-4E52-87E7-24DECF934016}" destId="{366E357B-1A7C-48C5-88C7-8449FFD79294}" srcOrd="3" destOrd="0" presId="urn:microsoft.com/office/officeart/2005/8/layout/vList2"/>
    <dgm:cxn modelId="{7247756F-D782-48E1-9814-7B8132864161}" type="presParOf" srcId="{FFF8929A-5EC8-4E52-87E7-24DECF934016}" destId="{A2A36235-2CD1-48BF-8BDC-F0BC4A0843FA}" srcOrd="4" destOrd="0" presId="urn:microsoft.com/office/officeart/2005/8/layout/vList2"/>
    <dgm:cxn modelId="{1F13A93A-AF63-4F21-9662-B37A4BB8E44F}" type="presParOf" srcId="{FFF8929A-5EC8-4E52-87E7-24DECF934016}" destId="{52065026-0079-47A0-A5EF-B4263F20CB09}" srcOrd="5" destOrd="0" presId="urn:microsoft.com/office/officeart/2005/8/layout/vList2"/>
    <dgm:cxn modelId="{4A583C29-74DE-42EE-A2B1-B768D15B26D6}" type="presParOf" srcId="{FFF8929A-5EC8-4E52-87E7-24DECF934016}" destId="{1060EF03-3166-4B4A-A80A-388666223660}" srcOrd="6" destOrd="0" presId="urn:microsoft.com/office/officeart/2005/8/layout/vList2"/>
    <dgm:cxn modelId="{4307C4A5-3958-4D5A-B7EF-C316E0F2034C}" type="presParOf" srcId="{FFF8929A-5EC8-4E52-87E7-24DECF934016}" destId="{336C21E1-48D5-4271-B429-51711CA5950F}" srcOrd="7" destOrd="0" presId="urn:microsoft.com/office/officeart/2005/8/layout/vList2"/>
    <dgm:cxn modelId="{7FB08CC5-ED46-4B6F-9A96-2A4D6D556727}" type="presParOf" srcId="{FFF8929A-5EC8-4E52-87E7-24DECF934016}" destId="{58D38734-2ACF-4C18-A111-DECEF3B316E9}" srcOrd="8" destOrd="0" presId="urn:microsoft.com/office/officeart/2005/8/layout/vList2"/>
    <dgm:cxn modelId="{5F5ED1D3-FF19-476B-BCEA-D288620900C8}" type="presParOf" srcId="{FFF8929A-5EC8-4E52-87E7-24DECF934016}" destId="{74DA34FA-0344-4A7B-9BCC-9E0AA76C0C45}" srcOrd="9" destOrd="0" presId="urn:microsoft.com/office/officeart/2005/8/layout/vList2"/>
    <dgm:cxn modelId="{D4A5040B-8687-448A-A400-3D92DAC34B14}" type="presParOf" srcId="{FFF8929A-5EC8-4E52-87E7-24DECF934016}" destId="{345124F6-D79F-4F98-ADDC-2247D747B9E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3B029-4688-4587-96D1-4D3EEC412D63}">
      <dsp:nvSpPr>
        <dsp:cNvPr id="0" name=""/>
        <dsp:cNvSpPr/>
      </dsp:nvSpPr>
      <dsp:spPr>
        <a:xfrm>
          <a:off x="0" y="335844"/>
          <a:ext cx="5393361" cy="21420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8585" tIns="354076" rIns="418585" bIns="120904" numCol="1" spcCol="1270" anchor="t" anchorCtr="0">
          <a:noAutofit/>
        </a:bodyPr>
        <a:lstStyle/>
        <a:p>
          <a:pPr marL="171450" lvl="1" indent="-171450" algn="l" defTabSz="755650">
            <a:lnSpc>
              <a:spcPct val="90000"/>
            </a:lnSpc>
            <a:spcBef>
              <a:spcPct val="0"/>
            </a:spcBef>
            <a:spcAft>
              <a:spcPct val="15000"/>
            </a:spcAft>
            <a:buChar char="•"/>
          </a:pPr>
          <a:r>
            <a:rPr lang="tr-TR" sz="1700" kern="1200" dirty="0"/>
            <a:t>Öğrenim Hareketliliğine katılmaktan vazgeçen öğrencilerimizin Uluslararası İlişkiler Ofisine dilekçe vermesi gerekmektedir. Dilekçeler gerekçeli ve imzalı olmalıdır. Dilekçeye internet sayfamızdan ulaşabilirsiniz. Zamanında bildirilmeyen feragat durumunda bir sonraki başvuruda 10 puan kesinti uygulanacaktır.</a:t>
          </a:r>
          <a:endParaRPr lang="en-US" sz="1700" kern="1200" dirty="0"/>
        </a:p>
      </dsp:txBody>
      <dsp:txXfrm>
        <a:off x="0" y="335844"/>
        <a:ext cx="5393361" cy="2142000"/>
      </dsp:txXfrm>
    </dsp:sp>
    <dsp:sp modelId="{267816FF-3100-4D32-BBF0-538A8A09BC1D}">
      <dsp:nvSpPr>
        <dsp:cNvPr id="0" name=""/>
        <dsp:cNvSpPr/>
      </dsp:nvSpPr>
      <dsp:spPr>
        <a:xfrm>
          <a:off x="269668" y="84924"/>
          <a:ext cx="3775352" cy="5018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699" tIns="0" rIns="142699" bIns="0" numCol="1" spcCol="1270" anchor="ctr" anchorCtr="0">
          <a:noAutofit/>
        </a:bodyPr>
        <a:lstStyle/>
        <a:p>
          <a:pPr marL="0" lvl="0" indent="0" algn="l" defTabSz="755650">
            <a:lnSpc>
              <a:spcPct val="90000"/>
            </a:lnSpc>
            <a:spcBef>
              <a:spcPct val="0"/>
            </a:spcBef>
            <a:spcAft>
              <a:spcPct val="35000"/>
            </a:spcAft>
            <a:buNone/>
          </a:pPr>
          <a:r>
            <a:rPr lang="tr-TR" sz="1700" b="1" kern="1200"/>
            <a:t>Feragat Dilekçesi</a:t>
          </a:r>
          <a:endParaRPr lang="en-US" sz="1700" kern="1200"/>
        </a:p>
      </dsp:txBody>
      <dsp:txXfrm>
        <a:off x="294166" y="109422"/>
        <a:ext cx="3726356" cy="452844"/>
      </dsp:txXfrm>
    </dsp:sp>
    <dsp:sp modelId="{A2AAB2DA-18EF-4DE6-A45E-603B63E63AE8}">
      <dsp:nvSpPr>
        <dsp:cNvPr id="0" name=""/>
        <dsp:cNvSpPr/>
      </dsp:nvSpPr>
      <dsp:spPr>
        <a:xfrm>
          <a:off x="0" y="2820564"/>
          <a:ext cx="5393361" cy="144585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8585" tIns="354076" rIns="418585" bIns="120904" numCol="1" spcCol="1270" anchor="t" anchorCtr="0">
          <a:noAutofit/>
        </a:bodyPr>
        <a:lstStyle/>
        <a:p>
          <a:pPr marL="171450" lvl="1" indent="-171450" algn="l" defTabSz="755650">
            <a:lnSpc>
              <a:spcPct val="90000"/>
            </a:lnSpc>
            <a:spcBef>
              <a:spcPct val="0"/>
            </a:spcBef>
            <a:spcAft>
              <a:spcPct val="15000"/>
            </a:spcAft>
            <a:buChar char="•"/>
          </a:pPr>
          <a:r>
            <a:rPr lang="tr-TR" sz="1700" kern="1200" dirty="0"/>
            <a:t>Dilekçeler gerekçeli ve imzalı olmalıdır. Dilekçeye internet sayfamızdan ulaşabilirsiniz. Gerekçe uygun görülmediği takdirde değişim yapılmayacaktır.</a:t>
          </a:r>
          <a:endParaRPr lang="en-US" sz="1700" kern="1200" dirty="0"/>
        </a:p>
      </dsp:txBody>
      <dsp:txXfrm>
        <a:off x="0" y="2820564"/>
        <a:ext cx="5393361" cy="1445850"/>
      </dsp:txXfrm>
    </dsp:sp>
    <dsp:sp modelId="{E99DB642-CF39-417F-98DD-C551EAA4EC08}">
      <dsp:nvSpPr>
        <dsp:cNvPr id="0" name=""/>
        <dsp:cNvSpPr/>
      </dsp:nvSpPr>
      <dsp:spPr>
        <a:xfrm>
          <a:off x="269668" y="2569644"/>
          <a:ext cx="3775352" cy="5018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699" tIns="0" rIns="142699" bIns="0" numCol="1" spcCol="1270" anchor="ctr" anchorCtr="0">
          <a:noAutofit/>
        </a:bodyPr>
        <a:lstStyle/>
        <a:p>
          <a:pPr marL="0" lvl="0" indent="0" algn="l" defTabSz="755650">
            <a:lnSpc>
              <a:spcPct val="90000"/>
            </a:lnSpc>
            <a:spcBef>
              <a:spcPct val="0"/>
            </a:spcBef>
            <a:spcAft>
              <a:spcPct val="35000"/>
            </a:spcAft>
            <a:buNone/>
          </a:pPr>
          <a:r>
            <a:rPr lang="tr-TR" sz="1700" b="1" kern="1200" dirty="0"/>
            <a:t>Ülke veya Dönem Değişikliği Dilekçesi</a:t>
          </a:r>
          <a:endParaRPr lang="en-US" sz="1700" kern="1200" dirty="0"/>
        </a:p>
      </dsp:txBody>
      <dsp:txXfrm>
        <a:off x="294166" y="2594142"/>
        <a:ext cx="3726356"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C8C6C5-B188-4B77-84B0-DC33D5016D84}">
      <dsp:nvSpPr>
        <dsp:cNvPr id="0" name=""/>
        <dsp:cNvSpPr/>
      </dsp:nvSpPr>
      <dsp:spPr>
        <a:xfrm>
          <a:off x="0" y="557660"/>
          <a:ext cx="5393361" cy="323601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tr-TR" sz="3100" kern="1200" dirty="0"/>
            <a:t>Dilekçeleri doldurarak </a:t>
          </a:r>
        </a:p>
        <a:p>
          <a:pPr marL="0" lvl="0" indent="0" algn="ctr" defTabSz="1377950">
            <a:lnSpc>
              <a:spcPct val="90000"/>
            </a:lnSpc>
            <a:spcBef>
              <a:spcPct val="0"/>
            </a:spcBef>
            <a:spcAft>
              <a:spcPct val="35000"/>
            </a:spcAft>
            <a:buNone/>
          </a:pPr>
          <a:r>
            <a:rPr lang="tr-TR" sz="3100" b="1" kern="1200" dirty="0">
              <a:hlinkClick xmlns:r="http://schemas.openxmlformats.org/officeDocument/2006/relationships" r:id="rId1">
                <a:extLst>
                  <a:ext uri="{A12FA001-AC4F-418D-AE19-62706E023703}">
                    <ahyp:hlinkClr xmlns:ahyp="http://schemas.microsoft.com/office/drawing/2018/hyperlinkcolor" val="tx"/>
                  </a:ext>
                </a:extLst>
              </a:hlinkClick>
            </a:rPr>
            <a:t>erasmus@erzincan.edu.tr</a:t>
          </a:r>
          <a:r>
            <a:rPr lang="tr-TR" sz="3100" b="1" kern="1200" dirty="0"/>
            <a:t> </a:t>
          </a:r>
        </a:p>
        <a:p>
          <a:pPr marL="0" lvl="0" indent="0" algn="ctr" defTabSz="1377950">
            <a:lnSpc>
              <a:spcPct val="90000"/>
            </a:lnSpc>
            <a:spcBef>
              <a:spcPct val="0"/>
            </a:spcBef>
            <a:spcAft>
              <a:spcPct val="35000"/>
            </a:spcAft>
            <a:buNone/>
          </a:pPr>
          <a:r>
            <a:rPr lang="tr-TR" sz="3100" kern="1200" dirty="0"/>
            <a:t>adresine göndermeniz ve bu konuda ilgili bölüm </a:t>
          </a:r>
          <a:r>
            <a:rPr lang="tr-TR" sz="3100" kern="1200" dirty="0" err="1"/>
            <a:t>Erasmus</a:t>
          </a:r>
          <a:r>
            <a:rPr lang="tr-TR" sz="3100" kern="1200" dirty="0"/>
            <a:t> Koordinatörünü de ayrıca bilgilendirmeniz gerekmektedir.</a:t>
          </a:r>
          <a:endParaRPr lang="en-US" sz="3100" kern="1200" dirty="0"/>
        </a:p>
      </dsp:txBody>
      <dsp:txXfrm>
        <a:off x="0" y="557660"/>
        <a:ext cx="5393361" cy="3236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386B1C-E393-4341-A889-EFE284BF21EF}">
      <dsp:nvSpPr>
        <dsp:cNvPr id="0" name=""/>
        <dsp:cNvSpPr/>
      </dsp:nvSpPr>
      <dsp:spPr>
        <a:xfrm>
          <a:off x="1924187" y="137499"/>
          <a:ext cx="529051" cy="5000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AA10D9-2841-49DF-97C2-71958C690485}">
      <dsp:nvSpPr>
        <dsp:cNvPr id="0" name=""/>
        <dsp:cNvSpPr/>
      </dsp:nvSpPr>
      <dsp:spPr>
        <a:xfrm>
          <a:off x="11413" y="697399"/>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a:latin typeface="+mj-lt"/>
            </a:rPr>
            <a:t>1. ADIM NOMİNASYON</a:t>
          </a:r>
        </a:p>
      </dsp:txBody>
      <dsp:txXfrm>
        <a:off x="11413" y="697399"/>
        <a:ext cx="1511574" cy="909156"/>
      </dsp:txXfrm>
    </dsp:sp>
    <dsp:sp modelId="{203D5D9B-D603-4AD6-9749-2E9B7F6B5A80}">
      <dsp:nvSpPr>
        <dsp:cNvPr id="0" name=""/>
        <dsp:cNvSpPr/>
      </dsp:nvSpPr>
      <dsp:spPr>
        <a:xfrm>
          <a:off x="1" y="1358376"/>
          <a:ext cx="1511574" cy="3162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tr-TR" sz="1400" kern="1200" dirty="0">
              <a:latin typeface="+mj-lt"/>
            </a:rPr>
            <a:t>İlgili Erasmus bölüm koordinatörü tarafından karşı kuruma aday gösterilmesi.</a:t>
          </a:r>
        </a:p>
        <a:p>
          <a:pPr marL="0" lvl="0" indent="0" algn="l" defTabSz="622300">
            <a:lnSpc>
              <a:spcPct val="100000"/>
            </a:lnSpc>
            <a:spcBef>
              <a:spcPct val="0"/>
            </a:spcBef>
            <a:spcAft>
              <a:spcPct val="35000"/>
            </a:spcAft>
            <a:buNone/>
          </a:pPr>
          <a:r>
            <a:rPr lang="tr-TR" sz="1400" kern="1200" dirty="0">
              <a:latin typeface="+mj-lt"/>
            </a:rPr>
            <a:t>Karşı kurumun yönlendirmesine uygun olarak öğrenci tarafından karşı kuruma gerekli bilgi ve belgelerin sağlanması (online </a:t>
          </a:r>
          <a:r>
            <a:rPr lang="tr-TR" sz="1400" kern="1200" dirty="0" err="1">
              <a:latin typeface="+mj-lt"/>
            </a:rPr>
            <a:t>application</a:t>
          </a:r>
          <a:r>
            <a:rPr lang="tr-TR" sz="1400" kern="1200" dirty="0">
              <a:latin typeface="+mj-lt"/>
            </a:rPr>
            <a:t> vb. işlemlerin gerçekleştirilmesi)</a:t>
          </a:r>
        </a:p>
      </dsp:txBody>
      <dsp:txXfrm>
        <a:off x="1" y="1358376"/>
        <a:ext cx="1511574" cy="3162572"/>
      </dsp:txXfrm>
    </dsp:sp>
    <dsp:sp modelId="{E8647E3A-289C-4C10-939B-83A1AB5609E2}">
      <dsp:nvSpPr>
        <dsp:cNvPr id="0" name=""/>
        <dsp:cNvSpPr/>
      </dsp:nvSpPr>
      <dsp:spPr>
        <a:xfrm>
          <a:off x="0" y="-98652"/>
          <a:ext cx="730445" cy="894644"/>
        </a:xfrm>
        <a:prstGeom prst="star5">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7A9120-E455-40F8-B13D-9F081BD51FE8}">
      <dsp:nvSpPr>
        <dsp:cNvPr id="0" name=""/>
        <dsp:cNvSpPr/>
      </dsp:nvSpPr>
      <dsp:spPr>
        <a:xfrm>
          <a:off x="1888210" y="796051"/>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dirty="0">
              <a:latin typeface="+mj-lt"/>
            </a:rPr>
            <a:t>2. ADIM </a:t>
          </a:r>
        </a:p>
        <a:p>
          <a:pPr marL="0" lvl="0" indent="0" algn="l" defTabSz="622300">
            <a:lnSpc>
              <a:spcPct val="100000"/>
            </a:lnSpc>
            <a:spcBef>
              <a:spcPct val="0"/>
            </a:spcBef>
            <a:spcAft>
              <a:spcPct val="35000"/>
            </a:spcAft>
            <a:buNone/>
            <a:defRPr b="1"/>
          </a:pPr>
          <a:r>
            <a:rPr lang="tr-TR" sz="1400" b="1" kern="1200" dirty="0">
              <a:latin typeface="+mj-lt"/>
            </a:rPr>
            <a:t>KARŞI KURUM İLE BAĞLANTILI İŞLEMLER</a:t>
          </a:r>
        </a:p>
      </dsp:txBody>
      <dsp:txXfrm>
        <a:off x="1888210" y="796051"/>
        <a:ext cx="1511574" cy="909156"/>
      </dsp:txXfrm>
    </dsp:sp>
    <dsp:sp modelId="{014387FA-BB1A-46F2-8E54-61F0208C4AE1}">
      <dsp:nvSpPr>
        <dsp:cNvPr id="0" name=""/>
        <dsp:cNvSpPr/>
      </dsp:nvSpPr>
      <dsp:spPr>
        <a:xfrm>
          <a:off x="1888210" y="1797004"/>
          <a:ext cx="1511574" cy="3162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tr-TR" sz="1400" b="1" kern="1200" dirty="0">
              <a:latin typeface="+mj-lt"/>
            </a:rPr>
            <a:t>Öğrenim Anlaşması (Learning </a:t>
          </a:r>
          <a:r>
            <a:rPr lang="tr-TR" sz="1400" b="1" kern="1200" dirty="0" err="1">
              <a:latin typeface="+mj-lt"/>
            </a:rPr>
            <a:t>Agreement</a:t>
          </a:r>
          <a:r>
            <a:rPr lang="tr-TR" sz="1400" b="1" kern="1200" dirty="0">
              <a:latin typeface="+mj-lt"/>
            </a:rPr>
            <a:t>)</a:t>
          </a:r>
        </a:p>
        <a:p>
          <a:pPr marL="0" lvl="0" indent="0" algn="l" defTabSz="622300">
            <a:lnSpc>
              <a:spcPct val="100000"/>
            </a:lnSpc>
            <a:spcBef>
              <a:spcPct val="0"/>
            </a:spcBef>
            <a:spcAft>
              <a:spcPct val="35000"/>
            </a:spcAft>
            <a:buNone/>
          </a:pPr>
          <a:r>
            <a:rPr lang="tr-TR" sz="1400" kern="1200" dirty="0">
              <a:latin typeface="+mj-lt"/>
            </a:rPr>
            <a:t>Dil belgesi (Koordinatörlüğümüzden temin edilebilir)</a:t>
          </a:r>
        </a:p>
        <a:p>
          <a:pPr marL="0" lvl="0" indent="0" algn="l" defTabSz="622300">
            <a:lnSpc>
              <a:spcPct val="100000"/>
            </a:lnSpc>
            <a:spcBef>
              <a:spcPct val="0"/>
            </a:spcBef>
            <a:spcAft>
              <a:spcPct val="35000"/>
            </a:spcAft>
            <a:buNone/>
          </a:pPr>
          <a:r>
            <a:rPr lang="tr-TR" sz="1400" kern="1200" dirty="0">
              <a:latin typeface="+mj-lt"/>
            </a:rPr>
            <a:t>Karşı kurumca talep edilecek diğer belgeler…</a:t>
          </a:r>
        </a:p>
      </dsp:txBody>
      <dsp:txXfrm>
        <a:off x="1888210" y="1797004"/>
        <a:ext cx="1511574" cy="3162572"/>
      </dsp:txXfrm>
    </dsp:sp>
    <dsp:sp modelId="{7614DCF5-CBBD-48A5-9983-2F4DE162D326}">
      <dsp:nvSpPr>
        <dsp:cNvPr id="0" name=""/>
        <dsp:cNvSpPr/>
      </dsp:nvSpPr>
      <dsp:spPr>
        <a:xfrm>
          <a:off x="3664311" y="0"/>
          <a:ext cx="529051" cy="5000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32044C-3713-42A4-AAAC-A23A84C165C9}">
      <dsp:nvSpPr>
        <dsp:cNvPr id="0" name=""/>
        <dsp:cNvSpPr/>
      </dsp:nvSpPr>
      <dsp:spPr>
        <a:xfrm>
          <a:off x="3664311" y="697399"/>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dirty="0">
              <a:latin typeface="+mj-lt"/>
            </a:rPr>
            <a:t>3. ADIM </a:t>
          </a:r>
        </a:p>
        <a:p>
          <a:pPr marL="0" lvl="0" indent="0" algn="l" defTabSz="622300">
            <a:lnSpc>
              <a:spcPct val="100000"/>
            </a:lnSpc>
            <a:spcBef>
              <a:spcPct val="0"/>
            </a:spcBef>
            <a:spcAft>
              <a:spcPct val="35000"/>
            </a:spcAft>
            <a:buNone/>
            <a:defRPr b="1"/>
          </a:pPr>
          <a:r>
            <a:rPr lang="tr-TR" sz="1400" b="1" kern="1200" dirty="0">
              <a:latin typeface="+mj-lt"/>
            </a:rPr>
            <a:t>AKADEMİK BİRİMİNİZ İLE BAĞLANTILI İŞLEMLER</a:t>
          </a:r>
        </a:p>
      </dsp:txBody>
      <dsp:txXfrm>
        <a:off x="3664311" y="697399"/>
        <a:ext cx="1511574" cy="909156"/>
      </dsp:txXfrm>
    </dsp:sp>
    <dsp:sp modelId="{35822ABD-1419-494E-BF88-930CF0AD2F0F}">
      <dsp:nvSpPr>
        <dsp:cNvPr id="0" name=""/>
        <dsp:cNvSpPr/>
      </dsp:nvSpPr>
      <dsp:spPr>
        <a:xfrm>
          <a:off x="3664311" y="1698352"/>
          <a:ext cx="1511574" cy="3162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tr-TR" sz="1400" b="1" kern="1200" dirty="0">
              <a:latin typeface="+mj-lt"/>
            </a:rPr>
            <a:t>Öğrenim Anlaşması</a:t>
          </a:r>
        </a:p>
        <a:p>
          <a:pPr marL="0" lvl="0" indent="0" algn="l" defTabSz="622300">
            <a:lnSpc>
              <a:spcPct val="100000"/>
            </a:lnSpc>
            <a:spcBef>
              <a:spcPct val="0"/>
            </a:spcBef>
            <a:spcAft>
              <a:spcPct val="35000"/>
            </a:spcAft>
            <a:buNone/>
          </a:pPr>
          <a:r>
            <a:rPr lang="tr-TR" sz="1400" kern="1200" dirty="0">
              <a:latin typeface="+mj-lt"/>
            </a:rPr>
            <a:t>Akademik Tanınma belgesinin hazırlanması ve bölüm Yönetim Kurulu tarafından onaylanması</a:t>
          </a:r>
        </a:p>
      </dsp:txBody>
      <dsp:txXfrm>
        <a:off x="3664311" y="1698352"/>
        <a:ext cx="1511574" cy="3162572"/>
      </dsp:txXfrm>
    </dsp:sp>
    <dsp:sp modelId="{0A10B9F6-C36B-4A23-AAE5-CAC868A9C2F1}">
      <dsp:nvSpPr>
        <dsp:cNvPr id="0" name=""/>
        <dsp:cNvSpPr/>
      </dsp:nvSpPr>
      <dsp:spPr>
        <a:xfrm>
          <a:off x="5440411" y="0"/>
          <a:ext cx="529051" cy="5000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ADB578-E7A6-481A-852F-DADF64E6AE49}">
      <dsp:nvSpPr>
        <dsp:cNvPr id="0" name=""/>
        <dsp:cNvSpPr/>
      </dsp:nvSpPr>
      <dsp:spPr>
        <a:xfrm>
          <a:off x="5440411" y="697399"/>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dirty="0">
              <a:latin typeface="+mj-lt"/>
            </a:rPr>
            <a:t>4. ADIM</a:t>
          </a:r>
        </a:p>
        <a:p>
          <a:pPr marL="0" lvl="0" indent="0" algn="l" defTabSz="622300">
            <a:lnSpc>
              <a:spcPct val="100000"/>
            </a:lnSpc>
            <a:spcBef>
              <a:spcPct val="0"/>
            </a:spcBef>
            <a:spcAft>
              <a:spcPct val="35000"/>
            </a:spcAft>
            <a:buNone/>
            <a:defRPr b="1"/>
          </a:pPr>
          <a:r>
            <a:rPr lang="tr-TR" sz="1400" b="1" kern="1200" dirty="0">
              <a:latin typeface="+mj-lt"/>
            </a:rPr>
            <a:t> SEYAHAT PLANLAMASI</a:t>
          </a:r>
        </a:p>
      </dsp:txBody>
      <dsp:txXfrm>
        <a:off x="5440411" y="697399"/>
        <a:ext cx="1511574" cy="909156"/>
      </dsp:txXfrm>
    </dsp:sp>
    <dsp:sp modelId="{55F96B73-8AD1-4A6C-A246-C15A199AC63A}">
      <dsp:nvSpPr>
        <dsp:cNvPr id="0" name=""/>
        <dsp:cNvSpPr/>
      </dsp:nvSpPr>
      <dsp:spPr>
        <a:xfrm>
          <a:off x="5440411" y="1698352"/>
          <a:ext cx="1511574" cy="3162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tr-TR" sz="1400" kern="1200" dirty="0">
              <a:latin typeface="+mj-lt"/>
            </a:rPr>
            <a:t>Vize işlemleri</a:t>
          </a:r>
        </a:p>
        <a:p>
          <a:pPr marL="0" lvl="0" indent="0" algn="l" defTabSz="622300">
            <a:lnSpc>
              <a:spcPct val="100000"/>
            </a:lnSpc>
            <a:spcBef>
              <a:spcPct val="0"/>
            </a:spcBef>
            <a:spcAft>
              <a:spcPct val="35000"/>
            </a:spcAft>
            <a:buNone/>
          </a:pPr>
          <a:r>
            <a:rPr lang="tr-TR" sz="1400" kern="1200">
              <a:latin typeface="+mj-lt"/>
            </a:rPr>
            <a:t>Sigortalar</a:t>
          </a:r>
        </a:p>
        <a:p>
          <a:pPr marL="0" lvl="0" indent="0" algn="l" defTabSz="622300">
            <a:lnSpc>
              <a:spcPct val="100000"/>
            </a:lnSpc>
            <a:spcBef>
              <a:spcPct val="0"/>
            </a:spcBef>
            <a:spcAft>
              <a:spcPct val="35000"/>
            </a:spcAft>
            <a:buNone/>
          </a:pPr>
          <a:r>
            <a:rPr lang="tr-TR" sz="1400" kern="1200" dirty="0">
              <a:latin typeface="+mj-lt"/>
            </a:rPr>
            <a:t>Banka hesabı</a:t>
          </a:r>
        </a:p>
        <a:p>
          <a:pPr marL="0" lvl="0" indent="0" algn="l" defTabSz="622300">
            <a:lnSpc>
              <a:spcPct val="100000"/>
            </a:lnSpc>
            <a:spcBef>
              <a:spcPct val="0"/>
            </a:spcBef>
            <a:spcAft>
              <a:spcPct val="35000"/>
            </a:spcAft>
            <a:buNone/>
          </a:pPr>
          <a:r>
            <a:rPr lang="tr-TR" sz="1400" kern="1200" dirty="0">
              <a:latin typeface="+mj-lt"/>
            </a:rPr>
            <a:t>(</a:t>
          </a:r>
          <a:r>
            <a:rPr lang="tr-TR" sz="1400" kern="1200" dirty="0" err="1">
              <a:latin typeface="+mj-lt"/>
            </a:rPr>
            <a:t>HalkBank</a:t>
          </a:r>
          <a:r>
            <a:rPr lang="tr-TR" sz="1400" kern="1200" dirty="0">
              <a:latin typeface="+mj-lt"/>
            </a:rPr>
            <a:t>)</a:t>
          </a:r>
        </a:p>
      </dsp:txBody>
      <dsp:txXfrm>
        <a:off x="5440411" y="1698352"/>
        <a:ext cx="1511574" cy="3162572"/>
      </dsp:txXfrm>
    </dsp:sp>
    <dsp:sp modelId="{561762E2-3BAD-415D-83B0-30FEF7EE1A53}">
      <dsp:nvSpPr>
        <dsp:cNvPr id="0" name=""/>
        <dsp:cNvSpPr/>
      </dsp:nvSpPr>
      <dsp:spPr>
        <a:xfrm>
          <a:off x="7216511" y="0"/>
          <a:ext cx="529051" cy="50003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70F21D-F4DB-4D86-9AC8-1183FF4D8CAB}">
      <dsp:nvSpPr>
        <dsp:cNvPr id="0" name=""/>
        <dsp:cNvSpPr/>
      </dsp:nvSpPr>
      <dsp:spPr>
        <a:xfrm>
          <a:off x="7216511" y="697399"/>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dirty="0">
              <a:latin typeface="+mj-lt"/>
            </a:rPr>
            <a:t>5. ADIM </a:t>
          </a:r>
        </a:p>
        <a:p>
          <a:pPr marL="0" lvl="0" indent="0" algn="l" defTabSz="622300">
            <a:lnSpc>
              <a:spcPct val="100000"/>
            </a:lnSpc>
            <a:spcBef>
              <a:spcPct val="0"/>
            </a:spcBef>
            <a:spcAft>
              <a:spcPct val="35000"/>
            </a:spcAft>
            <a:buNone/>
            <a:defRPr b="1"/>
          </a:pPr>
          <a:r>
            <a:rPr lang="tr-TR" sz="1400" b="1" kern="1200" dirty="0">
              <a:latin typeface="+mj-lt"/>
            </a:rPr>
            <a:t>GİDİŞ ÖNCESİ TESLİM EDİLECEK BELGELER</a:t>
          </a:r>
        </a:p>
      </dsp:txBody>
      <dsp:txXfrm>
        <a:off x="7216511" y="697399"/>
        <a:ext cx="1511574" cy="909156"/>
      </dsp:txXfrm>
    </dsp:sp>
    <dsp:sp modelId="{70A32635-9482-4295-A53B-2E5F7D7DC148}">
      <dsp:nvSpPr>
        <dsp:cNvPr id="0" name=""/>
        <dsp:cNvSpPr/>
      </dsp:nvSpPr>
      <dsp:spPr>
        <a:xfrm>
          <a:off x="7244505" y="1698352"/>
          <a:ext cx="1511574" cy="3162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tr-TR" sz="1400" kern="1200" dirty="0">
              <a:latin typeface="+mj-lt"/>
            </a:rPr>
            <a:t>Kabul/Davet mektubu</a:t>
          </a:r>
        </a:p>
        <a:p>
          <a:pPr marL="0" lvl="0" indent="0" algn="l" defTabSz="622300">
            <a:lnSpc>
              <a:spcPct val="100000"/>
            </a:lnSpc>
            <a:spcBef>
              <a:spcPct val="0"/>
            </a:spcBef>
            <a:spcAft>
              <a:spcPct val="35000"/>
            </a:spcAft>
            <a:buNone/>
          </a:pPr>
          <a:r>
            <a:rPr lang="tr-TR" sz="1400" kern="1200" dirty="0">
              <a:latin typeface="+mj-lt"/>
            </a:rPr>
            <a:t>Öğrenim anlaşması</a:t>
          </a:r>
        </a:p>
        <a:p>
          <a:pPr marL="0" lvl="0" indent="0" algn="l" defTabSz="622300">
            <a:lnSpc>
              <a:spcPct val="100000"/>
            </a:lnSpc>
            <a:spcBef>
              <a:spcPct val="0"/>
            </a:spcBef>
            <a:spcAft>
              <a:spcPct val="35000"/>
            </a:spcAft>
            <a:buNone/>
          </a:pPr>
          <a:r>
            <a:rPr lang="tr-TR" sz="1400" kern="1200" dirty="0">
              <a:latin typeface="+mj-lt"/>
            </a:rPr>
            <a:t>Akademik Tanınma Belgesi</a:t>
          </a:r>
        </a:p>
        <a:p>
          <a:pPr marL="0" lvl="0" indent="0" algn="l" defTabSz="622300">
            <a:lnSpc>
              <a:spcPct val="100000"/>
            </a:lnSpc>
            <a:spcBef>
              <a:spcPct val="0"/>
            </a:spcBef>
            <a:spcAft>
              <a:spcPct val="35000"/>
            </a:spcAft>
            <a:buNone/>
          </a:pPr>
          <a:r>
            <a:rPr lang="tr-TR" sz="1400" kern="1200" dirty="0">
              <a:latin typeface="+mj-lt"/>
            </a:rPr>
            <a:t>Vadesiz Euro Hesabı</a:t>
          </a:r>
        </a:p>
        <a:p>
          <a:pPr marL="0" lvl="0" indent="0" algn="l" defTabSz="622300">
            <a:lnSpc>
              <a:spcPct val="100000"/>
            </a:lnSpc>
            <a:spcBef>
              <a:spcPct val="0"/>
            </a:spcBef>
            <a:spcAft>
              <a:spcPct val="35000"/>
            </a:spcAft>
            <a:buNone/>
          </a:pPr>
          <a:r>
            <a:rPr lang="tr-TR" sz="1400" kern="1200">
              <a:latin typeface="+mj-lt"/>
            </a:rPr>
            <a:t>Vize</a:t>
          </a:r>
        </a:p>
        <a:p>
          <a:pPr marL="0" lvl="0" indent="0" algn="l" defTabSz="622300">
            <a:lnSpc>
              <a:spcPct val="100000"/>
            </a:lnSpc>
            <a:spcBef>
              <a:spcPct val="0"/>
            </a:spcBef>
            <a:spcAft>
              <a:spcPct val="35000"/>
            </a:spcAft>
            <a:buNone/>
          </a:pPr>
          <a:r>
            <a:rPr lang="tr-TR" sz="1400" kern="1200" dirty="0">
              <a:latin typeface="+mj-lt"/>
            </a:rPr>
            <a:t>Sağlık ve Seyahat Sigortası</a:t>
          </a:r>
        </a:p>
        <a:p>
          <a:pPr marL="0" lvl="0" indent="0" algn="l" defTabSz="622300">
            <a:lnSpc>
              <a:spcPct val="100000"/>
            </a:lnSpc>
            <a:spcBef>
              <a:spcPct val="0"/>
            </a:spcBef>
            <a:spcAft>
              <a:spcPct val="35000"/>
            </a:spcAft>
            <a:buNone/>
          </a:pPr>
          <a:endParaRPr lang="tr-TR" sz="1400" kern="1200" dirty="0">
            <a:latin typeface="+mj-lt"/>
          </a:endParaRPr>
        </a:p>
      </dsp:txBody>
      <dsp:txXfrm>
        <a:off x="7244505" y="1698352"/>
        <a:ext cx="1511574" cy="3162572"/>
      </dsp:txXfrm>
    </dsp:sp>
    <dsp:sp modelId="{92CFB635-CE8C-4780-85BD-3D32CE3102D8}">
      <dsp:nvSpPr>
        <dsp:cNvPr id="0" name=""/>
        <dsp:cNvSpPr/>
      </dsp:nvSpPr>
      <dsp:spPr>
        <a:xfrm>
          <a:off x="8992611" y="0"/>
          <a:ext cx="529051" cy="50003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A2DDCE-AC0A-48C1-B348-ACC7669F545F}">
      <dsp:nvSpPr>
        <dsp:cNvPr id="0" name=""/>
        <dsp:cNvSpPr/>
      </dsp:nvSpPr>
      <dsp:spPr>
        <a:xfrm>
          <a:off x="8992611" y="697399"/>
          <a:ext cx="1511574" cy="909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tr-TR" sz="1400" b="1" kern="1200" dirty="0">
              <a:latin typeface="+mj-lt"/>
            </a:rPr>
            <a:t>ERASMUS+ </a:t>
          </a:r>
        </a:p>
        <a:p>
          <a:pPr marL="0" lvl="0" indent="0" algn="l" defTabSz="622300">
            <a:lnSpc>
              <a:spcPct val="100000"/>
            </a:lnSpc>
            <a:spcBef>
              <a:spcPct val="0"/>
            </a:spcBef>
            <a:spcAft>
              <a:spcPct val="35000"/>
            </a:spcAft>
            <a:buNone/>
            <a:defRPr b="1"/>
          </a:pPr>
          <a:r>
            <a:rPr lang="tr-TR" sz="1400" b="1" kern="1200" dirty="0">
              <a:latin typeface="+mj-lt"/>
            </a:rPr>
            <a:t>Öğrenim Hareketliliğinin Başlaması</a:t>
          </a:r>
        </a:p>
      </dsp:txBody>
      <dsp:txXfrm>
        <a:off x="8992611" y="697399"/>
        <a:ext cx="1511574" cy="909156"/>
      </dsp:txXfrm>
    </dsp:sp>
    <dsp:sp modelId="{057FD39A-F4F1-422F-8F0A-EA5052934335}">
      <dsp:nvSpPr>
        <dsp:cNvPr id="0" name=""/>
        <dsp:cNvSpPr/>
      </dsp:nvSpPr>
      <dsp:spPr>
        <a:xfrm>
          <a:off x="8992611" y="1698352"/>
          <a:ext cx="1511574" cy="3162572"/>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0F85B2-5E71-4086-BAD3-50713BAADC99}">
      <dsp:nvSpPr>
        <dsp:cNvPr id="0" name=""/>
        <dsp:cNvSpPr/>
      </dsp:nvSpPr>
      <dsp:spPr>
        <a:xfrm>
          <a:off x="0" y="0"/>
          <a:ext cx="6334506" cy="163791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Öğrencilerin nominasyon işlemleri mutlaka bölüm koordinatörleri tarafından yapılmalıdır. Nominasyon öncesi, karşı kuruma öğrenci tarafından atılan </a:t>
          </a:r>
          <a:r>
            <a:rPr lang="tr-TR" sz="1900" u="sng" kern="1200"/>
            <a:t>e-postalar kabul edilmemektedir</a:t>
          </a:r>
          <a:r>
            <a:rPr lang="tr-TR" sz="1900" kern="1200"/>
            <a:t>.</a:t>
          </a:r>
          <a:r>
            <a:rPr lang="tr-TR" sz="1900" u="sng" kern="1200"/>
            <a:t> </a:t>
          </a:r>
          <a:endParaRPr lang="en-US" sz="1900" kern="1200"/>
        </a:p>
      </dsp:txBody>
      <dsp:txXfrm>
        <a:off x="47973" y="47973"/>
        <a:ext cx="4567071" cy="1541965"/>
      </dsp:txXfrm>
    </dsp:sp>
    <dsp:sp modelId="{47AAFA54-61D4-444A-AD6A-55E2572F09AD}">
      <dsp:nvSpPr>
        <dsp:cNvPr id="0" name=""/>
        <dsp:cNvSpPr/>
      </dsp:nvSpPr>
      <dsp:spPr>
        <a:xfrm>
          <a:off x="558926" y="1910897"/>
          <a:ext cx="6334506" cy="163791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dirty="0" err="1"/>
            <a:t>Nominasyon</a:t>
          </a:r>
          <a:r>
            <a:rPr lang="tr-TR" sz="1900" kern="1200" dirty="0"/>
            <a:t> tarihleri, son başvuru tarihleri gibi önemli tarihleri takip etmek </a:t>
          </a:r>
          <a:r>
            <a:rPr lang="tr-TR" sz="1900" u="sng" kern="1200" dirty="0"/>
            <a:t>öğrenci sorumluluğundadır.</a:t>
          </a:r>
          <a:endParaRPr lang="en-US" sz="1900" kern="1200" dirty="0"/>
        </a:p>
      </dsp:txBody>
      <dsp:txXfrm>
        <a:off x="606899" y="1958870"/>
        <a:ext cx="4614990" cy="1541965"/>
      </dsp:txXfrm>
    </dsp:sp>
    <dsp:sp modelId="{D8B85B55-AD76-4F88-9AC9-4F79FBCD4487}">
      <dsp:nvSpPr>
        <dsp:cNvPr id="0" name=""/>
        <dsp:cNvSpPr/>
      </dsp:nvSpPr>
      <dsp:spPr>
        <a:xfrm>
          <a:off x="1117853" y="3821794"/>
          <a:ext cx="6334506" cy="163791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Öğrencinin, karşı kurum hakkında barınma koşulları/ depozito ve gerekli belgeler gibi bilgileri edinmesi yararlı olacaktır.</a:t>
          </a:r>
          <a:endParaRPr lang="en-US" sz="1900" kern="1200"/>
        </a:p>
      </dsp:txBody>
      <dsp:txXfrm>
        <a:off x="1165826" y="3869767"/>
        <a:ext cx="4614990" cy="1541965"/>
      </dsp:txXfrm>
    </dsp:sp>
    <dsp:sp modelId="{59A0151E-4E34-403A-889D-ADD2163EB172}">
      <dsp:nvSpPr>
        <dsp:cNvPr id="0" name=""/>
        <dsp:cNvSpPr/>
      </dsp:nvSpPr>
      <dsp:spPr>
        <a:xfrm>
          <a:off x="5269863" y="1242083"/>
          <a:ext cx="1064642" cy="1064642"/>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509407" y="1242083"/>
        <a:ext cx="585554" cy="801143"/>
      </dsp:txXfrm>
    </dsp:sp>
    <dsp:sp modelId="{26398193-8CFA-4BBF-A491-016C9697D280}">
      <dsp:nvSpPr>
        <dsp:cNvPr id="0" name=""/>
        <dsp:cNvSpPr/>
      </dsp:nvSpPr>
      <dsp:spPr>
        <a:xfrm>
          <a:off x="5828790" y="3142060"/>
          <a:ext cx="1064642" cy="1064642"/>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068334" y="3142060"/>
        <a:ext cx="585554" cy="8011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A5867-A914-4794-BD5F-21BB4E4342A0}">
      <dsp:nvSpPr>
        <dsp:cNvPr id="0" name=""/>
        <dsp:cNvSpPr/>
      </dsp:nvSpPr>
      <dsp:spPr>
        <a:xfrm>
          <a:off x="1747800" y="609132"/>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6">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DC6453-030B-42AF-A297-8272F0AB41C7}">
      <dsp:nvSpPr>
        <dsp:cNvPr id="0" name=""/>
        <dsp:cNvSpPr/>
      </dsp:nvSpPr>
      <dsp:spPr>
        <a:xfrm>
          <a:off x="559800" y="3023411"/>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tr-TR" sz="1600" kern="1200"/>
            <a:t>Öğrencilerin ders seçimlerini yapmadan önce ders içerikleri konusunda araştırma yapmaları ve bölüm koordinatörlerine hazırlıklı gitmeleri gerekmektedir.</a:t>
          </a:r>
          <a:endParaRPr lang="en-US" sz="1600" kern="1200"/>
        </a:p>
      </dsp:txBody>
      <dsp:txXfrm>
        <a:off x="559800" y="3023411"/>
        <a:ext cx="4320000" cy="720000"/>
      </dsp:txXfrm>
    </dsp:sp>
    <dsp:sp modelId="{1309E5B4-C632-4A0B-8D77-8BEE93BC2B78}">
      <dsp:nvSpPr>
        <dsp:cNvPr id="0" name=""/>
        <dsp:cNvSpPr/>
      </dsp:nvSpPr>
      <dsp:spPr>
        <a:xfrm>
          <a:off x="6823800" y="609132"/>
          <a:ext cx="1944000" cy="1944000"/>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accent6">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AC3E9F-F7E0-4463-A8CC-9558F40852DE}">
      <dsp:nvSpPr>
        <dsp:cNvPr id="0" name=""/>
        <dsp:cNvSpPr/>
      </dsp:nvSpPr>
      <dsp:spPr>
        <a:xfrm>
          <a:off x="5635800" y="3023411"/>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tr-TR" sz="1600" kern="1200"/>
            <a:t>Öğrenciler karşı kurumda en az 30 AKTS’lik ders yükü almak zorundadır.</a:t>
          </a:r>
          <a:endParaRPr lang="en-US" sz="1600" kern="1200"/>
        </a:p>
      </dsp:txBody>
      <dsp:txXfrm>
        <a:off x="5635800" y="3023411"/>
        <a:ext cx="432000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8EB023-921F-49D2-A635-2DA1529FA516}">
      <dsp:nvSpPr>
        <dsp:cNvPr id="0" name=""/>
        <dsp:cNvSpPr/>
      </dsp:nvSpPr>
      <dsp:spPr>
        <a:xfrm>
          <a:off x="0" y="0"/>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dirty="0"/>
            <a:t>Hareketliliğin başarılı sayılabilmesi için minimum süre 2 aydır.</a:t>
          </a:r>
          <a:endParaRPr lang="en-US" sz="1600" kern="1200" dirty="0"/>
        </a:p>
      </dsp:txBody>
      <dsp:txXfrm>
        <a:off x="35514" y="35514"/>
        <a:ext cx="1827793" cy="1141509"/>
      </dsp:txXfrm>
    </dsp:sp>
    <dsp:sp modelId="{6C00CC25-BDD9-4B17-BF22-7CA986506F6F}">
      <dsp:nvSpPr>
        <dsp:cNvPr id="0" name=""/>
        <dsp:cNvSpPr/>
      </dsp:nvSpPr>
      <dsp:spPr>
        <a:xfrm>
          <a:off x="271239" y="1432998"/>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2 aydan önce dönmek isterseniz, hareketlilik başarısız sayıldığı için tahsis edilen hibe geri alınır.</a:t>
          </a:r>
          <a:r>
            <a:rPr lang="tr-TR" altLang="en-US" sz="1400" kern="1200" dirty="0">
              <a:latin typeface="Franklin Gothic Book" panose="020B0503020102020204" pitchFamily="34" charset="0"/>
            </a:rPr>
            <a:t> </a:t>
          </a:r>
        </a:p>
      </dsp:txBody>
      <dsp:txXfrm>
        <a:off x="306753" y="1468512"/>
        <a:ext cx="2108258" cy="1141509"/>
      </dsp:txXfrm>
    </dsp:sp>
    <dsp:sp modelId="{E4BA76F6-6917-455B-BA15-C181AFBCEF16}">
      <dsp:nvSpPr>
        <dsp:cNvPr id="0" name=""/>
        <dsp:cNvSpPr/>
      </dsp:nvSpPr>
      <dsp:spPr>
        <a:xfrm>
          <a:off x="538429" y="2865997"/>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altLang="en-US" sz="1300" kern="1200" dirty="0">
              <a:latin typeface="Franklin Gothic Book" panose="020B0503020102020204" pitchFamily="34" charset="0"/>
            </a:rPr>
            <a:t>Sömestr ve resmi tatil haricinde 7 </a:t>
          </a:r>
          <a:r>
            <a:rPr lang="tr-TR" altLang="en-US" sz="1600" kern="1200" dirty="0">
              <a:latin typeface="Franklin Gothic Book" panose="020B0503020102020204" pitchFamily="34" charset="0"/>
            </a:rPr>
            <a:t>günden</a:t>
          </a:r>
          <a:r>
            <a:rPr lang="tr-TR" altLang="en-US" sz="1300" kern="1200" dirty="0">
              <a:latin typeface="Franklin Gothic Book" panose="020B0503020102020204" pitchFamily="34" charset="0"/>
            </a:rPr>
            <a:t> fazla ev sahibi şehir / ülkeden ayrı kalınması, dönüş hibenizde kesinti sebebidir.</a:t>
          </a:r>
        </a:p>
      </dsp:txBody>
      <dsp:txXfrm>
        <a:off x="573943" y="2901511"/>
        <a:ext cx="2112307" cy="1141509"/>
      </dsp:txXfrm>
    </dsp:sp>
    <dsp:sp modelId="{0B77E71F-3ED7-4163-8375-DF58BF8A83B5}">
      <dsp:nvSpPr>
        <dsp:cNvPr id="0" name=""/>
        <dsp:cNvSpPr/>
      </dsp:nvSpPr>
      <dsp:spPr>
        <a:xfrm>
          <a:off x="809668" y="4298996"/>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altLang="en-US" sz="1600" kern="1200" dirty="0">
              <a:latin typeface="Franklin Gothic Book" panose="020B0503020102020204" pitchFamily="34" charset="0"/>
            </a:rPr>
            <a:t>Dönüşünüzde</a:t>
          </a:r>
          <a:r>
            <a:rPr lang="tr-TR" altLang="en-US" sz="1700" kern="1200" dirty="0">
              <a:latin typeface="Franklin Gothic Book" panose="020B0503020102020204" pitchFamily="34" charset="0"/>
            </a:rPr>
            <a:t> gerekli belgeler teslim edilmez ise: %80 hibe iade ALINIR.</a:t>
          </a:r>
          <a:endParaRPr lang="en-US" sz="1700" kern="1200" dirty="0"/>
        </a:p>
      </dsp:txBody>
      <dsp:txXfrm>
        <a:off x="845182" y="4334510"/>
        <a:ext cx="2108258" cy="1141509"/>
      </dsp:txXfrm>
    </dsp:sp>
    <dsp:sp modelId="{E7FAB0B1-F69E-4166-85DE-EF7938551434}">
      <dsp:nvSpPr>
        <dsp:cNvPr id="0" name=""/>
        <dsp:cNvSpPr/>
      </dsp:nvSpPr>
      <dsp:spPr>
        <a:xfrm>
          <a:off x="2450525" y="928693"/>
          <a:ext cx="788149" cy="788149"/>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2627859" y="928693"/>
        <a:ext cx="433481" cy="593082"/>
      </dsp:txXfrm>
    </dsp:sp>
    <dsp:sp modelId="{6693A955-21D0-4641-AED6-FF77D19B1D10}">
      <dsp:nvSpPr>
        <dsp:cNvPr id="0" name=""/>
        <dsp:cNvSpPr/>
      </dsp:nvSpPr>
      <dsp:spPr>
        <a:xfrm>
          <a:off x="2721764" y="2361692"/>
          <a:ext cx="788149" cy="788149"/>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tr-TR" sz="3500" kern="1200"/>
        </a:p>
      </dsp:txBody>
      <dsp:txXfrm>
        <a:off x="2899098" y="2361692"/>
        <a:ext cx="433481" cy="593082"/>
      </dsp:txXfrm>
    </dsp:sp>
    <dsp:sp modelId="{5AD0AA9C-766F-4A07-B382-C75B3AC7FB9E}">
      <dsp:nvSpPr>
        <dsp:cNvPr id="0" name=""/>
        <dsp:cNvSpPr/>
      </dsp:nvSpPr>
      <dsp:spPr>
        <a:xfrm>
          <a:off x="2988955" y="3794691"/>
          <a:ext cx="788149" cy="788149"/>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tr-TR" sz="3500" kern="1200"/>
        </a:p>
      </dsp:txBody>
      <dsp:txXfrm>
        <a:off x="3166289" y="3794691"/>
        <a:ext cx="433481" cy="5930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353B5C-82DD-45DA-B0E1-D6418FB243C3}">
      <dsp:nvSpPr>
        <dsp:cNvPr id="0" name=""/>
        <dsp:cNvSpPr/>
      </dsp:nvSpPr>
      <dsp:spPr>
        <a:xfrm>
          <a:off x="0" y="292386"/>
          <a:ext cx="6367912" cy="9149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Sending Institution: Erzincan Binali Yıldırım University</a:t>
          </a:r>
          <a:endParaRPr lang="en-US" sz="2300" kern="1200"/>
        </a:p>
      </dsp:txBody>
      <dsp:txXfrm>
        <a:off x="44664" y="337050"/>
        <a:ext cx="6278584" cy="825612"/>
      </dsp:txXfrm>
    </dsp:sp>
    <dsp:sp modelId="{2BC1795B-CEFC-49B9-B424-1B4A40D146DD}">
      <dsp:nvSpPr>
        <dsp:cNvPr id="0" name=""/>
        <dsp:cNvSpPr/>
      </dsp:nvSpPr>
      <dsp:spPr>
        <a:xfrm>
          <a:off x="0" y="1273566"/>
          <a:ext cx="6367912" cy="914940"/>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Erasmus ID Code: TR ERZINCA01</a:t>
          </a:r>
          <a:endParaRPr lang="en-US" sz="2300" kern="1200"/>
        </a:p>
      </dsp:txBody>
      <dsp:txXfrm>
        <a:off x="44664" y="1318230"/>
        <a:ext cx="6278584" cy="825612"/>
      </dsp:txXfrm>
    </dsp:sp>
    <dsp:sp modelId="{A2A36235-2CD1-48BF-8BDC-F0BC4A0843FA}">
      <dsp:nvSpPr>
        <dsp:cNvPr id="0" name=""/>
        <dsp:cNvSpPr/>
      </dsp:nvSpPr>
      <dsp:spPr>
        <a:xfrm>
          <a:off x="0" y="2254746"/>
          <a:ext cx="6367912" cy="914940"/>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Erasmus PIC Code: 941937707</a:t>
          </a:r>
          <a:endParaRPr lang="en-US" sz="2300" kern="1200"/>
        </a:p>
      </dsp:txBody>
      <dsp:txXfrm>
        <a:off x="44664" y="2299410"/>
        <a:ext cx="6278584" cy="825612"/>
      </dsp:txXfrm>
    </dsp:sp>
    <dsp:sp modelId="{1060EF03-3166-4B4A-A80A-388666223660}">
      <dsp:nvSpPr>
        <dsp:cNvPr id="0" name=""/>
        <dsp:cNvSpPr/>
      </dsp:nvSpPr>
      <dsp:spPr>
        <a:xfrm>
          <a:off x="0" y="3235926"/>
          <a:ext cx="6367912" cy="914940"/>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Organization ID: E10011569</a:t>
          </a:r>
          <a:endParaRPr lang="en-US" sz="2300" kern="1200"/>
        </a:p>
      </dsp:txBody>
      <dsp:txXfrm>
        <a:off x="44664" y="3280590"/>
        <a:ext cx="6278584" cy="825612"/>
      </dsp:txXfrm>
    </dsp:sp>
    <dsp:sp modelId="{58D38734-2ACF-4C18-A111-DECEF3B316E9}">
      <dsp:nvSpPr>
        <dsp:cNvPr id="0" name=""/>
        <dsp:cNvSpPr/>
      </dsp:nvSpPr>
      <dsp:spPr>
        <a:xfrm>
          <a:off x="0" y="4217106"/>
          <a:ext cx="6367912" cy="914940"/>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ISCED Codes: Her bölüme göre farklılık gösterir, internet sayfamızdan listeye ve linke ulaşabilirsiniz.</a:t>
          </a:r>
          <a:endParaRPr lang="en-US" sz="2300" kern="1200"/>
        </a:p>
      </dsp:txBody>
      <dsp:txXfrm>
        <a:off x="44664" y="4261770"/>
        <a:ext cx="6278584" cy="825612"/>
      </dsp:txXfrm>
    </dsp:sp>
    <dsp:sp modelId="{345124F6-D79F-4F98-ADDC-2247D747B9ED}">
      <dsp:nvSpPr>
        <dsp:cNvPr id="0" name=""/>
        <dsp:cNvSpPr/>
      </dsp:nvSpPr>
      <dsp:spPr>
        <a:xfrm>
          <a:off x="0" y="5198286"/>
          <a:ext cx="6367912" cy="91494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t>Erasmus+ </a:t>
          </a:r>
          <a:r>
            <a:rPr lang="tr-TR" sz="2300" kern="1200" dirty="0" err="1"/>
            <a:t>Institutional</a:t>
          </a:r>
          <a:r>
            <a:rPr lang="tr-TR" sz="2300" kern="1200" dirty="0"/>
            <a:t> </a:t>
          </a:r>
          <a:r>
            <a:rPr lang="tr-TR" sz="2300" kern="1200" dirty="0" err="1"/>
            <a:t>Coordinator</a:t>
          </a:r>
          <a:r>
            <a:rPr lang="tr-TR" sz="2300" kern="1200" dirty="0"/>
            <a:t>: </a:t>
          </a:r>
          <a:r>
            <a:rPr lang="tr-TR" sz="2300" kern="1200" dirty="0" err="1"/>
            <a:t>Assist</a:t>
          </a:r>
          <a:r>
            <a:rPr lang="tr-TR" sz="2300" kern="1200" dirty="0"/>
            <a:t>. Prof. Dr. Emrah Özbay</a:t>
          </a:r>
          <a:endParaRPr lang="en-US" sz="2300" kern="1200" dirty="0"/>
        </a:p>
      </dsp:txBody>
      <dsp:txXfrm>
        <a:off x="44664" y="5242950"/>
        <a:ext cx="6278584" cy="82561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31.10.2024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3840107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31.10.2024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340612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C7F941F-E8DE-4BD2-803B-9023E1B35AE8}" type="datetimeFigureOut">
              <a:rPr lang="tr-TR" smtClean="0"/>
              <a:t>31.10.2024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170502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C7F941F-E8DE-4BD2-803B-9023E1B35AE8}" type="datetimeFigureOut">
              <a:rPr lang="tr-TR" smtClean="0"/>
              <a:t>31.10.2024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9684717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C7F941F-E8DE-4BD2-803B-9023E1B35AE8}" type="datetimeFigureOut">
              <a:rPr lang="tr-TR" smtClean="0"/>
              <a:t>31.10.2024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13802611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C7F941F-E8DE-4BD2-803B-9023E1B35AE8}" type="datetimeFigureOut">
              <a:rPr lang="tr-TR" smtClean="0"/>
              <a:t>31.10.2024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3302310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7F941F-E8DE-4BD2-803B-9023E1B35AE8}" type="datetimeFigureOut">
              <a:rPr lang="tr-TR" smtClean="0"/>
              <a:t>31.10.2024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1261795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C7F941F-E8DE-4BD2-803B-9023E1B35AE8}" type="datetimeFigureOut">
              <a:rPr lang="tr-TR" smtClean="0"/>
              <a:t>31.10.2024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134670172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C7F941F-E8DE-4BD2-803B-9023E1B35AE8}" type="datetimeFigureOut">
              <a:rPr lang="tr-TR" smtClean="0"/>
              <a:t>31.10.2024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4289613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31.10.2024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752196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31.10.2024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51576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7F941F-E8DE-4BD2-803B-9023E1B35AE8}" type="datetimeFigureOut">
              <a:rPr lang="tr-TR" smtClean="0"/>
              <a:t>31.10.2024</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1DC58F-0A69-4437-A711-28D76F1FBF4A}" type="slidenum">
              <a:rPr lang="tr-TR" smtClean="0"/>
              <a:t>‹#›</a:t>
            </a:fld>
            <a:endParaRPr lang="tr-TR"/>
          </a:p>
        </p:txBody>
      </p:sp>
    </p:spTree>
    <p:extLst>
      <p:ext uri="{BB962C8B-B14F-4D97-AF65-F5344CB8AC3E}">
        <p14:creationId xmlns:p14="http://schemas.microsoft.com/office/powerpoint/2010/main" val="3540346880"/>
      </p:ext>
    </p:extLst>
  </p:cSld>
  <p:clrMap bg1="lt1" tx1="dk1" bg2="lt2" tx2="dk2" accent1="accent1" accent2="accent2" accent3="accent3" accent4="accent4" accent5="accent5" accent6="accent6" hlink="hlink" folHlink="folHlink"/>
  <p:sldLayoutIdLst>
    <p:sldLayoutId id="2147484620" r:id="rId1"/>
    <p:sldLayoutId id="2147484621" r:id="rId2"/>
    <p:sldLayoutId id="2147484622" r:id="rId3"/>
    <p:sldLayoutId id="2147484623" r:id="rId4"/>
    <p:sldLayoutId id="2147484624" r:id="rId5"/>
    <p:sldLayoutId id="2147484625" r:id="rId6"/>
    <p:sldLayoutId id="2147484626" r:id="rId7"/>
    <p:sldLayoutId id="2147484627" r:id="rId8"/>
    <p:sldLayoutId id="2147484628" r:id="rId9"/>
    <p:sldLayoutId id="2147484629" r:id="rId10"/>
    <p:sldLayoutId id="21474846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exels.com/tr-tr/fotograf/akvaryum-arka-fon-arka-plan-baliklar-2832772/"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pexels.com/tr-tr/fotograf/afis-arka-fon-arka-plan-artistik-2759113/"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www.pexels.com/tr-tr/fotograf/arka-fon-arka-plan-artistik-boyama-2441454/" TargetMode="External"/><Relationship Id="rId7" Type="http://schemas.openxmlformats.org/officeDocument/2006/relationships/diagramColors" Target="../diagrams/colors3.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hyperlink" Target="mailto:erasmus@erzincan.edu.tr"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hyperlink" Target="http://www.sgk.gov.tr/wps/portal/sgk/tr/emekli/yurtdisi_islemler/yurtdisi_saglik_islemleri"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40.svg"/><Relationship Id="rId7" Type="http://schemas.openxmlformats.org/officeDocument/2006/relationships/diagramColors" Target="../diagrams/colors6.xml"/><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37">
            <a:extLst>
              <a:ext uri="{FF2B5EF4-FFF2-40B4-BE49-F238E27FC236}">
                <a16:creationId xmlns:a16="http://schemas.microsoft.com/office/drawing/2014/main" id="{854DEE1C-7FD6-4FA0-A96A-BDF952F1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Unvan 1"/>
          <p:cNvSpPr>
            <a:spLocks noGrp="1"/>
          </p:cNvSpPr>
          <p:nvPr>
            <p:ph type="ctrTitle"/>
          </p:nvPr>
        </p:nvSpPr>
        <p:spPr>
          <a:xfrm>
            <a:off x="1524000" y="4370227"/>
            <a:ext cx="9144000" cy="1193138"/>
          </a:xfrm>
        </p:spPr>
        <p:txBody>
          <a:bodyPr vert="horz" lIns="91440" tIns="45720" rIns="91440" bIns="45720" rtlCol="0">
            <a:normAutofit/>
          </a:bodyPr>
          <a:lstStyle/>
          <a:p>
            <a:r>
              <a:rPr lang="en-US" sz="4400" b="1" dirty="0"/>
              <a:t>ERASMUS+ 202</a:t>
            </a:r>
            <a:r>
              <a:rPr lang="tr-TR" sz="4400" b="1" dirty="0"/>
              <a:t>3</a:t>
            </a:r>
            <a:r>
              <a:rPr lang="en-US" sz="4400" b="1" dirty="0"/>
              <a:t>    ORYANTASYON</a:t>
            </a:r>
          </a:p>
        </p:txBody>
      </p:sp>
      <p:pic>
        <p:nvPicPr>
          <p:cNvPr id="4" name="Picture 3" descr="Saint Isaac's Katedrali">
            <a:extLst>
              <a:ext uri="{FF2B5EF4-FFF2-40B4-BE49-F238E27FC236}">
                <a16:creationId xmlns:a16="http://schemas.microsoft.com/office/drawing/2014/main" id="{160D5668-0E1C-49BE-A39E-1E40FD80BFFB}"/>
              </a:ext>
            </a:extLst>
          </p:cNvPr>
          <p:cNvPicPr>
            <a:picLocks noChangeAspect="1"/>
          </p:cNvPicPr>
          <p:nvPr/>
        </p:nvPicPr>
        <p:blipFill rotWithShape="1">
          <a:blip r:embed="rId2"/>
          <a:srcRect t="9983" r="2" b="2"/>
          <a:stretch/>
        </p:blipFill>
        <p:spPr>
          <a:xfrm>
            <a:off x="1690046" y="386205"/>
            <a:ext cx="8903441" cy="3766876"/>
          </a:xfrm>
          <a:custGeom>
            <a:avLst/>
            <a:gdLst/>
            <a:ahLst/>
            <a:cxnLst/>
            <a:rect l="l" t="t" r="r" b="b"/>
            <a:pathLst>
              <a:path w="8903441" h="3766876">
                <a:moveTo>
                  <a:pt x="8890380" y="1667288"/>
                </a:moveTo>
                <a:lnTo>
                  <a:pt x="8895460" y="1677046"/>
                </a:lnTo>
                <a:cubicBezTo>
                  <a:pt x="8905866" y="1703466"/>
                  <a:pt x="8906717" y="1724063"/>
                  <a:pt x="8894323" y="1729738"/>
                </a:cubicBezTo>
                <a:lnTo>
                  <a:pt x="8891365" y="1729349"/>
                </a:lnTo>
                <a:lnTo>
                  <a:pt x="8891421" y="1712412"/>
                </a:lnTo>
                <a:cubicBezTo>
                  <a:pt x="8891337" y="1700170"/>
                  <a:pt x="8891138" y="1688653"/>
                  <a:pt x="8890856" y="1678595"/>
                </a:cubicBezTo>
                <a:close/>
                <a:moveTo>
                  <a:pt x="8888451" y="1641624"/>
                </a:moveTo>
                <a:cubicBezTo>
                  <a:pt x="8888927" y="1642911"/>
                  <a:pt x="8889388" y="1647125"/>
                  <a:pt x="8889800" y="1653531"/>
                </a:cubicBezTo>
                <a:lnTo>
                  <a:pt x="8890380" y="1667288"/>
                </a:lnTo>
                <a:lnTo>
                  <a:pt x="8884645" y="1656272"/>
                </a:lnTo>
                <a:lnTo>
                  <a:pt x="8886368" y="1643902"/>
                </a:lnTo>
                <a:cubicBezTo>
                  <a:pt x="8887058" y="1640758"/>
                  <a:pt x="8887743" y="1639762"/>
                  <a:pt x="8888451" y="1641624"/>
                </a:cubicBezTo>
                <a:close/>
                <a:moveTo>
                  <a:pt x="999724" y="1241031"/>
                </a:moveTo>
                <a:cubicBezTo>
                  <a:pt x="998379" y="1242269"/>
                  <a:pt x="996554" y="1243547"/>
                  <a:pt x="995210" y="1244785"/>
                </a:cubicBezTo>
                <a:cubicBezTo>
                  <a:pt x="1005261" y="1248940"/>
                  <a:pt x="1015746" y="1252497"/>
                  <a:pt x="1025774" y="1256374"/>
                </a:cubicBezTo>
                <a:cubicBezTo>
                  <a:pt x="1037480" y="1257305"/>
                  <a:pt x="1049668" y="1258195"/>
                  <a:pt x="1060894" y="1259168"/>
                </a:cubicBezTo>
                <a:cubicBezTo>
                  <a:pt x="1040504" y="1253123"/>
                  <a:pt x="1020115" y="1247076"/>
                  <a:pt x="999724" y="1241031"/>
                </a:cubicBezTo>
                <a:close/>
                <a:moveTo>
                  <a:pt x="1319296" y="820371"/>
                </a:moveTo>
                <a:cubicBezTo>
                  <a:pt x="1421680" y="872109"/>
                  <a:pt x="1548101" y="905226"/>
                  <a:pt x="1681342" y="933268"/>
                </a:cubicBezTo>
                <a:cubicBezTo>
                  <a:pt x="1683167" y="931988"/>
                  <a:pt x="1684512" y="930751"/>
                  <a:pt x="1686338" y="929471"/>
                </a:cubicBezTo>
                <a:cubicBezTo>
                  <a:pt x="1563998" y="893197"/>
                  <a:pt x="1441635" y="856646"/>
                  <a:pt x="1319296" y="820371"/>
                </a:cubicBezTo>
                <a:close/>
                <a:moveTo>
                  <a:pt x="7894848" y="858"/>
                </a:moveTo>
                <a:cubicBezTo>
                  <a:pt x="7906700" y="3455"/>
                  <a:pt x="7910528" y="8436"/>
                  <a:pt x="7907341" y="16271"/>
                </a:cubicBezTo>
                <a:cubicBezTo>
                  <a:pt x="7902882" y="26177"/>
                  <a:pt x="7893520" y="35394"/>
                  <a:pt x="7882642" y="43904"/>
                </a:cubicBezTo>
                <a:cubicBezTo>
                  <a:pt x="7831903" y="83897"/>
                  <a:pt x="7856047" y="94090"/>
                  <a:pt x="7927648" y="93123"/>
                </a:cubicBezTo>
                <a:cubicBezTo>
                  <a:pt x="7991511" y="92274"/>
                  <a:pt x="8055318" y="85274"/>
                  <a:pt x="8119655" y="78787"/>
                </a:cubicBezTo>
                <a:cubicBezTo>
                  <a:pt x="8151329" y="75447"/>
                  <a:pt x="8152942" y="77265"/>
                  <a:pt x="8141786" y="93635"/>
                </a:cubicBezTo>
                <a:cubicBezTo>
                  <a:pt x="8123815" y="120677"/>
                  <a:pt x="8122595" y="145410"/>
                  <a:pt x="8151055" y="166138"/>
                </a:cubicBezTo>
                <a:cubicBezTo>
                  <a:pt x="8157767" y="170866"/>
                  <a:pt x="8162605" y="176318"/>
                  <a:pt x="8160811" y="183471"/>
                </a:cubicBezTo>
                <a:cubicBezTo>
                  <a:pt x="8152723" y="212724"/>
                  <a:pt x="8169841" y="236686"/>
                  <a:pt x="8187466" y="260884"/>
                </a:cubicBezTo>
                <a:cubicBezTo>
                  <a:pt x="8217175" y="301371"/>
                  <a:pt x="8254836" y="338641"/>
                  <a:pt x="8295790" y="374783"/>
                </a:cubicBezTo>
                <a:cubicBezTo>
                  <a:pt x="8324664" y="400232"/>
                  <a:pt x="8342922" y="431650"/>
                  <a:pt x="8406170" y="440370"/>
                </a:cubicBezTo>
                <a:cubicBezTo>
                  <a:pt x="8421364" y="442394"/>
                  <a:pt x="8426373" y="449790"/>
                  <a:pt x="8420903" y="459225"/>
                </a:cubicBezTo>
                <a:cubicBezTo>
                  <a:pt x="8402820" y="490474"/>
                  <a:pt x="8417534" y="514648"/>
                  <a:pt x="8450800" y="534955"/>
                </a:cubicBezTo>
                <a:cubicBezTo>
                  <a:pt x="8462563" y="542037"/>
                  <a:pt x="8458146" y="546902"/>
                  <a:pt x="8442097" y="551669"/>
                </a:cubicBezTo>
                <a:cubicBezTo>
                  <a:pt x="8423667" y="556925"/>
                  <a:pt x="8409328" y="564619"/>
                  <a:pt x="8398067" y="574282"/>
                </a:cubicBezTo>
                <a:cubicBezTo>
                  <a:pt x="8379577" y="589897"/>
                  <a:pt x="8370872" y="606612"/>
                  <a:pt x="8363634" y="623477"/>
                </a:cubicBezTo>
                <a:cubicBezTo>
                  <a:pt x="8352394" y="649929"/>
                  <a:pt x="8339133" y="675439"/>
                  <a:pt x="8295388" y="695789"/>
                </a:cubicBezTo>
                <a:cubicBezTo>
                  <a:pt x="8282368" y="701969"/>
                  <a:pt x="8271923" y="709882"/>
                  <a:pt x="8260972" y="717559"/>
                </a:cubicBezTo>
                <a:cubicBezTo>
                  <a:pt x="8264466" y="724248"/>
                  <a:pt x="8273101" y="728807"/>
                  <a:pt x="8289132" y="729358"/>
                </a:cubicBezTo>
                <a:cubicBezTo>
                  <a:pt x="8391169" y="732995"/>
                  <a:pt x="8386647" y="769770"/>
                  <a:pt x="8387346" y="810845"/>
                </a:cubicBezTo>
                <a:cubicBezTo>
                  <a:pt x="8388418" y="861681"/>
                  <a:pt x="8330862" y="890238"/>
                  <a:pt x="8259532" y="916368"/>
                </a:cubicBezTo>
                <a:cubicBezTo>
                  <a:pt x="8235122" y="925226"/>
                  <a:pt x="8199529" y="928071"/>
                  <a:pt x="8191769" y="950020"/>
                </a:cubicBezTo>
                <a:cubicBezTo>
                  <a:pt x="8234379" y="966427"/>
                  <a:pt x="8282955" y="945934"/>
                  <a:pt x="8327664" y="947606"/>
                </a:cubicBezTo>
                <a:cubicBezTo>
                  <a:pt x="8364609" y="949119"/>
                  <a:pt x="8424473" y="941347"/>
                  <a:pt x="8378206" y="982626"/>
                </a:cubicBezTo>
                <a:cubicBezTo>
                  <a:pt x="8364736" y="994722"/>
                  <a:pt x="8382242" y="1001021"/>
                  <a:pt x="8400605" y="1000529"/>
                </a:cubicBezTo>
                <a:cubicBezTo>
                  <a:pt x="8549357" y="995586"/>
                  <a:pt x="8487684" y="1076555"/>
                  <a:pt x="8538706" y="1111533"/>
                </a:cubicBezTo>
                <a:cubicBezTo>
                  <a:pt x="8553092" y="1120905"/>
                  <a:pt x="8540810" y="1141011"/>
                  <a:pt x="8520556" y="1147547"/>
                </a:cubicBezTo>
                <a:cubicBezTo>
                  <a:pt x="8392015" y="1189611"/>
                  <a:pt x="8380569" y="1263373"/>
                  <a:pt x="8322605" y="1331423"/>
                </a:cubicBezTo>
                <a:cubicBezTo>
                  <a:pt x="8393509" y="1350105"/>
                  <a:pt x="8476647" y="1348124"/>
                  <a:pt x="8552563" y="1357692"/>
                </a:cubicBezTo>
                <a:cubicBezTo>
                  <a:pt x="8631413" y="1367560"/>
                  <a:pt x="8632510" y="1380057"/>
                  <a:pt x="8572872" y="1434543"/>
                </a:cubicBezTo>
                <a:cubicBezTo>
                  <a:pt x="8740108" y="1430496"/>
                  <a:pt x="8740108" y="1430496"/>
                  <a:pt x="8695911" y="1511890"/>
                </a:cubicBezTo>
                <a:cubicBezTo>
                  <a:pt x="8766152" y="1509223"/>
                  <a:pt x="8835070" y="1574251"/>
                  <a:pt x="8873147" y="1634187"/>
                </a:cubicBezTo>
                <a:lnTo>
                  <a:pt x="8884645" y="1656272"/>
                </a:lnTo>
                <a:lnTo>
                  <a:pt x="8884254" y="1659075"/>
                </a:lnTo>
                <a:cubicBezTo>
                  <a:pt x="8882795" y="1672543"/>
                  <a:pt x="8881198" y="1691773"/>
                  <a:pt x="8879232" y="1711097"/>
                </a:cubicBezTo>
                <a:lnTo>
                  <a:pt x="8877347" y="1727504"/>
                </a:lnTo>
                <a:lnTo>
                  <a:pt x="8865337" y="1725923"/>
                </a:lnTo>
                <a:cubicBezTo>
                  <a:pt x="8855639" y="1721668"/>
                  <a:pt x="8848716" y="1720054"/>
                  <a:pt x="8843722" y="1720152"/>
                </a:cubicBezTo>
                <a:cubicBezTo>
                  <a:pt x="8828739" y="1720444"/>
                  <a:pt x="8831115" y="1736133"/>
                  <a:pt x="8828004" y="1742073"/>
                </a:cubicBezTo>
                <a:cubicBezTo>
                  <a:pt x="8817547" y="1760900"/>
                  <a:pt x="8843589" y="1770647"/>
                  <a:pt x="8861127" y="1782820"/>
                </a:cubicBezTo>
                <a:cubicBezTo>
                  <a:pt x="8867694" y="1787281"/>
                  <a:pt x="8872382" y="1766445"/>
                  <a:pt x="8875975" y="1739445"/>
                </a:cubicBezTo>
                <a:lnTo>
                  <a:pt x="8877347" y="1727504"/>
                </a:lnTo>
                <a:lnTo>
                  <a:pt x="8891365" y="1729349"/>
                </a:lnTo>
                <a:lnTo>
                  <a:pt x="8891294" y="1750579"/>
                </a:lnTo>
                <a:cubicBezTo>
                  <a:pt x="8890576" y="1802412"/>
                  <a:pt x="8887485" y="1854103"/>
                  <a:pt x="8879895" y="1858687"/>
                </a:cubicBezTo>
                <a:cubicBezTo>
                  <a:pt x="8799411" y="1907447"/>
                  <a:pt x="8858072" y="1996322"/>
                  <a:pt x="8700018" y="2022228"/>
                </a:cubicBezTo>
                <a:cubicBezTo>
                  <a:pt x="8628887" y="2034069"/>
                  <a:pt x="8597252" y="2070985"/>
                  <a:pt x="8546517" y="2094468"/>
                </a:cubicBezTo>
                <a:cubicBezTo>
                  <a:pt x="8369592" y="2175758"/>
                  <a:pt x="8254890" y="2270617"/>
                  <a:pt x="8208310" y="2391116"/>
                </a:cubicBezTo>
                <a:cubicBezTo>
                  <a:pt x="8195251" y="2424444"/>
                  <a:pt x="8137916" y="2455501"/>
                  <a:pt x="8101924" y="2486924"/>
                </a:cubicBezTo>
                <a:cubicBezTo>
                  <a:pt x="8122498" y="2506105"/>
                  <a:pt x="8219539" y="2452814"/>
                  <a:pt x="8188722" y="2510086"/>
                </a:cubicBezTo>
                <a:cubicBezTo>
                  <a:pt x="8165388" y="2553270"/>
                  <a:pt x="8098391" y="2584616"/>
                  <a:pt x="8035596" y="2614194"/>
                </a:cubicBezTo>
                <a:cubicBezTo>
                  <a:pt x="7963481" y="2647947"/>
                  <a:pt x="7883214" y="2677100"/>
                  <a:pt x="7854509" y="2730830"/>
                </a:cubicBezTo>
                <a:cubicBezTo>
                  <a:pt x="7848249" y="2742293"/>
                  <a:pt x="6341566" y="3671513"/>
                  <a:pt x="4141410" y="3763614"/>
                </a:cubicBezTo>
                <a:cubicBezTo>
                  <a:pt x="3781875" y="3778662"/>
                  <a:pt x="2353277" y="3737838"/>
                  <a:pt x="2161737" y="3718831"/>
                </a:cubicBezTo>
                <a:cubicBezTo>
                  <a:pt x="1964811" y="3699179"/>
                  <a:pt x="1793107" y="3646810"/>
                  <a:pt x="1591600" y="3635674"/>
                </a:cubicBezTo>
                <a:cubicBezTo>
                  <a:pt x="1485018" y="3629919"/>
                  <a:pt x="1381185" y="3611329"/>
                  <a:pt x="1390654" y="3531585"/>
                </a:cubicBezTo>
                <a:cubicBezTo>
                  <a:pt x="1393510" y="3508948"/>
                  <a:pt x="1364047" y="3493344"/>
                  <a:pt x="1320867" y="3503571"/>
                </a:cubicBezTo>
                <a:cubicBezTo>
                  <a:pt x="1239265" y="3523046"/>
                  <a:pt x="1198946" y="3494124"/>
                  <a:pt x="1150681" y="3474015"/>
                </a:cubicBezTo>
                <a:cubicBezTo>
                  <a:pt x="1065213" y="3438422"/>
                  <a:pt x="982868" y="3399757"/>
                  <a:pt x="851974" y="3403971"/>
                </a:cubicBezTo>
                <a:cubicBezTo>
                  <a:pt x="873994" y="3367898"/>
                  <a:pt x="917237" y="3369420"/>
                  <a:pt x="956780" y="3372944"/>
                </a:cubicBezTo>
                <a:cubicBezTo>
                  <a:pt x="1061276" y="3382521"/>
                  <a:pt x="1164043" y="3394488"/>
                  <a:pt x="1268515" y="3403788"/>
                </a:cubicBezTo>
                <a:cubicBezTo>
                  <a:pt x="1336376" y="3409863"/>
                  <a:pt x="1404651" y="3420660"/>
                  <a:pt x="1492884" y="3399484"/>
                </a:cubicBezTo>
                <a:cubicBezTo>
                  <a:pt x="1410006" y="3338199"/>
                  <a:pt x="1277736" y="3337777"/>
                  <a:pt x="1169657" y="3325996"/>
                </a:cubicBezTo>
                <a:cubicBezTo>
                  <a:pt x="1034677" y="3311259"/>
                  <a:pt x="951965" y="3268429"/>
                  <a:pt x="853866" y="3221353"/>
                </a:cubicBezTo>
                <a:cubicBezTo>
                  <a:pt x="950752" y="3199416"/>
                  <a:pt x="1014418" y="3234964"/>
                  <a:pt x="1090648" y="3226034"/>
                </a:cubicBezTo>
                <a:cubicBezTo>
                  <a:pt x="1094340" y="3218434"/>
                  <a:pt x="1100169" y="3207568"/>
                  <a:pt x="1099183" y="3207375"/>
                </a:cubicBezTo>
                <a:cubicBezTo>
                  <a:pt x="971072" y="3188118"/>
                  <a:pt x="907890" y="3136018"/>
                  <a:pt x="882137" y="3068880"/>
                </a:cubicBezTo>
                <a:cubicBezTo>
                  <a:pt x="868924" y="3034221"/>
                  <a:pt x="822286" y="3027121"/>
                  <a:pt x="776145" y="3014660"/>
                </a:cubicBezTo>
                <a:cubicBezTo>
                  <a:pt x="613874" y="2970419"/>
                  <a:pt x="443486" y="2933046"/>
                  <a:pt x="307191" y="2864697"/>
                </a:cubicBezTo>
                <a:cubicBezTo>
                  <a:pt x="457123" y="2862170"/>
                  <a:pt x="581367" y="2903594"/>
                  <a:pt x="743379" y="2911759"/>
                </a:cubicBezTo>
                <a:cubicBezTo>
                  <a:pt x="608349" y="2835743"/>
                  <a:pt x="439124" y="2806104"/>
                  <a:pt x="284020" y="2766269"/>
                </a:cubicBezTo>
                <a:cubicBezTo>
                  <a:pt x="213164" y="2748143"/>
                  <a:pt x="147010" y="2722889"/>
                  <a:pt x="63190" y="2717094"/>
                </a:cubicBezTo>
                <a:cubicBezTo>
                  <a:pt x="33455" y="2714947"/>
                  <a:pt x="-16425" y="2709531"/>
                  <a:pt x="5340" y="2681595"/>
                </a:cubicBezTo>
                <a:cubicBezTo>
                  <a:pt x="23652" y="2658441"/>
                  <a:pt x="63627" y="2661368"/>
                  <a:pt x="100237" y="2664591"/>
                </a:cubicBezTo>
                <a:cubicBezTo>
                  <a:pt x="188123" y="2672547"/>
                  <a:pt x="277551" y="2664977"/>
                  <a:pt x="394328" y="2654447"/>
                </a:cubicBezTo>
                <a:cubicBezTo>
                  <a:pt x="290057" y="2592242"/>
                  <a:pt x="112140" y="2629127"/>
                  <a:pt x="21491" y="2562088"/>
                </a:cubicBezTo>
                <a:cubicBezTo>
                  <a:pt x="125636" y="2540073"/>
                  <a:pt x="208727" y="2559644"/>
                  <a:pt x="294268" y="2557453"/>
                </a:cubicBezTo>
                <a:cubicBezTo>
                  <a:pt x="371589" y="2555423"/>
                  <a:pt x="389695" y="2540961"/>
                  <a:pt x="367847" y="2501743"/>
                </a:cubicBezTo>
                <a:cubicBezTo>
                  <a:pt x="333905" y="2440640"/>
                  <a:pt x="373328" y="2404160"/>
                  <a:pt x="486858" y="2411824"/>
                </a:cubicBezTo>
                <a:cubicBezTo>
                  <a:pt x="592120" y="2419095"/>
                  <a:pt x="600599" y="2394285"/>
                  <a:pt x="570008" y="2360312"/>
                </a:cubicBezTo>
                <a:cubicBezTo>
                  <a:pt x="525457" y="2310774"/>
                  <a:pt x="567057" y="2265987"/>
                  <a:pt x="594400" y="2218813"/>
                </a:cubicBezTo>
                <a:cubicBezTo>
                  <a:pt x="635581" y="2147198"/>
                  <a:pt x="612469" y="2115647"/>
                  <a:pt x="505675" y="2074370"/>
                </a:cubicBezTo>
                <a:cubicBezTo>
                  <a:pt x="445534" y="2051386"/>
                  <a:pt x="381431" y="2032947"/>
                  <a:pt x="295650" y="2015851"/>
                </a:cubicBezTo>
                <a:cubicBezTo>
                  <a:pt x="487251" y="1985881"/>
                  <a:pt x="281423" y="1958614"/>
                  <a:pt x="346760" y="1924896"/>
                </a:cubicBezTo>
                <a:cubicBezTo>
                  <a:pt x="481788" y="1901571"/>
                  <a:pt x="600623" y="1980687"/>
                  <a:pt x="783461" y="1939173"/>
                </a:cubicBezTo>
                <a:cubicBezTo>
                  <a:pt x="547912" y="1882335"/>
                  <a:pt x="287006" y="1807013"/>
                  <a:pt x="112183" y="1719100"/>
                </a:cubicBezTo>
                <a:cubicBezTo>
                  <a:pt x="148588" y="1692398"/>
                  <a:pt x="188462" y="1710725"/>
                  <a:pt x="219936" y="1699568"/>
                </a:cubicBezTo>
                <a:cubicBezTo>
                  <a:pt x="218006" y="1694140"/>
                  <a:pt x="220184" y="1685834"/>
                  <a:pt x="214196" y="1683841"/>
                </a:cubicBezTo>
                <a:cubicBezTo>
                  <a:pt x="85284" y="1638910"/>
                  <a:pt x="83720" y="1637648"/>
                  <a:pt x="212296" y="1584947"/>
                </a:cubicBezTo>
                <a:cubicBezTo>
                  <a:pt x="257172" y="1566456"/>
                  <a:pt x="252206" y="1554019"/>
                  <a:pt x="226108" y="1538121"/>
                </a:cubicBezTo>
                <a:cubicBezTo>
                  <a:pt x="207682" y="1526866"/>
                  <a:pt x="185078" y="1517656"/>
                  <a:pt x="192710" y="1488723"/>
                </a:cubicBezTo>
                <a:cubicBezTo>
                  <a:pt x="268435" y="1518175"/>
                  <a:pt x="624154" y="1547955"/>
                  <a:pt x="685843" y="1538903"/>
                </a:cubicBezTo>
                <a:cubicBezTo>
                  <a:pt x="755173" y="1528619"/>
                  <a:pt x="994201" y="1520231"/>
                  <a:pt x="1067153" y="1523622"/>
                </a:cubicBezTo>
                <a:cubicBezTo>
                  <a:pt x="1063138" y="1522015"/>
                  <a:pt x="1059122" y="1520410"/>
                  <a:pt x="1055106" y="1518803"/>
                </a:cubicBezTo>
                <a:cubicBezTo>
                  <a:pt x="983007" y="1486514"/>
                  <a:pt x="909946" y="1454310"/>
                  <a:pt x="864245" y="1408231"/>
                </a:cubicBezTo>
                <a:cubicBezTo>
                  <a:pt x="862153" y="1406456"/>
                  <a:pt x="861045" y="1404874"/>
                  <a:pt x="856768" y="1405809"/>
                </a:cubicBezTo>
                <a:cubicBezTo>
                  <a:pt x="819307" y="1414974"/>
                  <a:pt x="822846" y="1400112"/>
                  <a:pt x="821342" y="1388491"/>
                </a:cubicBezTo>
                <a:cubicBezTo>
                  <a:pt x="819813" y="1376592"/>
                  <a:pt x="812736" y="1367699"/>
                  <a:pt x="784954" y="1371257"/>
                </a:cubicBezTo>
                <a:cubicBezTo>
                  <a:pt x="783512" y="1371384"/>
                  <a:pt x="781566" y="1371274"/>
                  <a:pt x="779619" y="1371165"/>
                </a:cubicBezTo>
                <a:cubicBezTo>
                  <a:pt x="766469" y="1370361"/>
                  <a:pt x="722835" y="1342290"/>
                  <a:pt x="728571" y="1335910"/>
                </a:cubicBezTo>
                <a:cubicBezTo>
                  <a:pt x="741389" y="1321912"/>
                  <a:pt x="726409" y="1316791"/>
                  <a:pt x="713734" y="1310348"/>
                </a:cubicBezTo>
                <a:cubicBezTo>
                  <a:pt x="696009" y="1301550"/>
                  <a:pt x="678333" y="1293308"/>
                  <a:pt x="659695" y="1285149"/>
                </a:cubicBezTo>
                <a:cubicBezTo>
                  <a:pt x="641562" y="1277227"/>
                  <a:pt x="622997" y="1269901"/>
                  <a:pt x="604409" y="1262299"/>
                </a:cubicBezTo>
                <a:cubicBezTo>
                  <a:pt x="561305" y="1256847"/>
                  <a:pt x="517819" y="1252549"/>
                  <a:pt x="472556" y="1250086"/>
                </a:cubicBezTo>
                <a:cubicBezTo>
                  <a:pt x="438951" y="1247999"/>
                  <a:pt x="401379" y="1244860"/>
                  <a:pt x="382690" y="1214040"/>
                </a:cubicBezTo>
                <a:cubicBezTo>
                  <a:pt x="418096" y="1214570"/>
                  <a:pt x="453575" y="1215933"/>
                  <a:pt x="489053" y="1217296"/>
                </a:cubicBezTo>
                <a:cubicBezTo>
                  <a:pt x="454954" y="1204059"/>
                  <a:pt x="421816" y="1190737"/>
                  <a:pt x="390047" y="1176456"/>
                </a:cubicBezTo>
                <a:cubicBezTo>
                  <a:pt x="363810" y="1164487"/>
                  <a:pt x="342232" y="1150431"/>
                  <a:pt x="333292" y="1131347"/>
                </a:cubicBezTo>
                <a:cubicBezTo>
                  <a:pt x="330930" y="1126518"/>
                  <a:pt x="329025" y="1121368"/>
                  <a:pt x="337841" y="1116956"/>
                </a:cubicBezTo>
                <a:cubicBezTo>
                  <a:pt x="347569" y="1111905"/>
                  <a:pt x="355552" y="1114562"/>
                  <a:pt x="363031" y="1116984"/>
                </a:cubicBezTo>
                <a:cubicBezTo>
                  <a:pt x="393929" y="1126864"/>
                  <a:pt x="425283" y="1136425"/>
                  <a:pt x="455724" y="1146625"/>
                </a:cubicBezTo>
                <a:cubicBezTo>
                  <a:pt x="496146" y="1160147"/>
                  <a:pt x="536111" y="1173989"/>
                  <a:pt x="576050" y="1187553"/>
                </a:cubicBezTo>
                <a:cubicBezTo>
                  <a:pt x="519650" y="1157524"/>
                  <a:pt x="457798" y="1131612"/>
                  <a:pt x="391358" y="1108621"/>
                </a:cubicBezTo>
                <a:cubicBezTo>
                  <a:pt x="343386" y="1091844"/>
                  <a:pt x="295414" y="1075067"/>
                  <a:pt x="258466" y="1051446"/>
                </a:cubicBezTo>
                <a:cubicBezTo>
                  <a:pt x="239512" y="1039678"/>
                  <a:pt x="230024" y="1025400"/>
                  <a:pt x="227119" y="1008864"/>
                </a:cubicBezTo>
                <a:cubicBezTo>
                  <a:pt x="226729" y="1004421"/>
                  <a:pt x="227253" y="999338"/>
                  <a:pt x="237176" y="996508"/>
                </a:cubicBezTo>
                <a:cubicBezTo>
                  <a:pt x="247123" y="993956"/>
                  <a:pt x="253208" y="997060"/>
                  <a:pt x="257395" y="1000610"/>
                </a:cubicBezTo>
                <a:cubicBezTo>
                  <a:pt x="262111" y="1004674"/>
                  <a:pt x="267716" y="1007820"/>
                  <a:pt x="275649" y="1009921"/>
                </a:cubicBezTo>
                <a:cubicBezTo>
                  <a:pt x="345186" y="1029563"/>
                  <a:pt x="406508" y="1054962"/>
                  <a:pt x="469199" y="1079402"/>
                </a:cubicBezTo>
                <a:cubicBezTo>
                  <a:pt x="558968" y="1114336"/>
                  <a:pt x="647368" y="1150231"/>
                  <a:pt x="753033" y="1173138"/>
                </a:cubicBezTo>
                <a:cubicBezTo>
                  <a:pt x="793015" y="1181661"/>
                  <a:pt x="834292" y="1188391"/>
                  <a:pt x="865682" y="1187316"/>
                </a:cubicBezTo>
                <a:cubicBezTo>
                  <a:pt x="750261" y="1147076"/>
                  <a:pt x="641375" y="1104025"/>
                  <a:pt x="543487" y="1053852"/>
                </a:cubicBezTo>
                <a:cubicBezTo>
                  <a:pt x="444589" y="1003208"/>
                  <a:pt x="357848" y="947579"/>
                  <a:pt x="295297" y="880592"/>
                </a:cubicBezTo>
                <a:cubicBezTo>
                  <a:pt x="288871" y="873601"/>
                  <a:pt x="284873" y="866676"/>
                  <a:pt x="264758" y="869281"/>
                </a:cubicBezTo>
                <a:cubicBezTo>
                  <a:pt x="255650" y="870360"/>
                  <a:pt x="252375" y="866170"/>
                  <a:pt x="254388" y="861516"/>
                </a:cubicBezTo>
                <a:cubicBezTo>
                  <a:pt x="266992" y="828509"/>
                  <a:pt x="236853" y="810726"/>
                  <a:pt x="190786" y="799099"/>
                </a:cubicBezTo>
                <a:cubicBezTo>
                  <a:pt x="176408" y="795324"/>
                  <a:pt x="175031" y="790688"/>
                  <a:pt x="184973" y="782539"/>
                </a:cubicBezTo>
                <a:cubicBezTo>
                  <a:pt x="198516" y="771277"/>
                  <a:pt x="196123" y="760574"/>
                  <a:pt x="187530" y="750974"/>
                </a:cubicBezTo>
                <a:cubicBezTo>
                  <a:pt x="182644" y="744967"/>
                  <a:pt x="176339" y="739364"/>
                  <a:pt x="170996" y="733676"/>
                </a:cubicBezTo>
                <a:cubicBezTo>
                  <a:pt x="167290" y="730083"/>
                  <a:pt x="161157" y="726424"/>
                  <a:pt x="169444" y="721499"/>
                </a:cubicBezTo>
                <a:cubicBezTo>
                  <a:pt x="177298" y="717172"/>
                  <a:pt x="185665" y="718676"/>
                  <a:pt x="193501" y="719668"/>
                </a:cubicBezTo>
                <a:cubicBezTo>
                  <a:pt x="231170" y="723917"/>
                  <a:pt x="254043" y="736181"/>
                  <a:pt x="265436" y="755609"/>
                </a:cubicBezTo>
                <a:cubicBezTo>
                  <a:pt x="273963" y="769971"/>
                  <a:pt x="281726" y="770130"/>
                  <a:pt x="302333" y="756567"/>
                </a:cubicBezTo>
                <a:cubicBezTo>
                  <a:pt x="317894" y="746247"/>
                  <a:pt x="332387" y="745814"/>
                  <a:pt x="346481" y="751853"/>
                </a:cubicBezTo>
                <a:cubicBezTo>
                  <a:pt x="354007" y="754830"/>
                  <a:pt x="358771" y="759448"/>
                  <a:pt x="364449" y="763428"/>
                </a:cubicBezTo>
                <a:cubicBezTo>
                  <a:pt x="392910" y="784156"/>
                  <a:pt x="422762" y="804202"/>
                  <a:pt x="467363" y="815678"/>
                </a:cubicBezTo>
                <a:cubicBezTo>
                  <a:pt x="487199" y="820933"/>
                  <a:pt x="508355" y="824672"/>
                  <a:pt x="537693" y="816781"/>
                </a:cubicBezTo>
                <a:cubicBezTo>
                  <a:pt x="518386" y="812039"/>
                  <a:pt x="499567" y="812852"/>
                  <a:pt x="482019" y="811593"/>
                </a:cubicBezTo>
                <a:cubicBezTo>
                  <a:pt x="464472" y="810335"/>
                  <a:pt x="454949" y="806693"/>
                  <a:pt x="467050" y="795557"/>
                </a:cubicBezTo>
                <a:cubicBezTo>
                  <a:pt x="473772" y="789371"/>
                  <a:pt x="472878" y="784693"/>
                  <a:pt x="465734" y="780562"/>
                </a:cubicBezTo>
                <a:cubicBezTo>
                  <a:pt x="442763" y="767188"/>
                  <a:pt x="430336" y="747011"/>
                  <a:pt x="384526" y="749353"/>
                </a:cubicBezTo>
                <a:cubicBezTo>
                  <a:pt x="382123" y="749564"/>
                  <a:pt x="379622" y="748664"/>
                  <a:pt x="377146" y="748041"/>
                </a:cubicBezTo>
                <a:cubicBezTo>
                  <a:pt x="367744" y="745789"/>
                  <a:pt x="357358" y="743342"/>
                  <a:pt x="360089" y="735827"/>
                </a:cubicBezTo>
                <a:cubicBezTo>
                  <a:pt x="363301" y="728269"/>
                  <a:pt x="375652" y="725506"/>
                  <a:pt x="386634" y="723703"/>
                </a:cubicBezTo>
                <a:cubicBezTo>
                  <a:pt x="414823" y="719269"/>
                  <a:pt x="437543" y="724271"/>
                  <a:pt x="459375" y="730191"/>
                </a:cubicBezTo>
                <a:cubicBezTo>
                  <a:pt x="512487" y="744837"/>
                  <a:pt x="556932" y="765561"/>
                  <a:pt x="603200" y="785006"/>
                </a:cubicBezTo>
                <a:cubicBezTo>
                  <a:pt x="672604" y="814173"/>
                  <a:pt x="734250" y="848778"/>
                  <a:pt x="810521" y="873425"/>
                </a:cubicBezTo>
                <a:cubicBezTo>
                  <a:pt x="1037317" y="946423"/>
                  <a:pt x="1260943" y="1021938"/>
                  <a:pt x="1494102" y="1090180"/>
                </a:cubicBezTo>
                <a:cubicBezTo>
                  <a:pt x="1580109" y="1115371"/>
                  <a:pt x="1667892" y="1138728"/>
                  <a:pt x="1756565" y="1161167"/>
                </a:cubicBezTo>
                <a:cubicBezTo>
                  <a:pt x="1756899" y="1159458"/>
                  <a:pt x="1757282" y="1158305"/>
                  <a:pt x="1757592" y="1156319"/>
                </a:cubicBezTo>
                <a:cubicBezTo>
                  <a:pt x="1757470" y="1154931"/>
                  <a:pt x="1757324" y="1153264"/>
                  <a:pt x="1757202" y="1151876"/>
                </a:cubicBezTo>
                <a:cubicBezTo>
                  <a:pt x="1694452" y="1137796"/>
                  <a:pt x="1632540" y="1122242"/>
                  <a:pt x="1572453" y="1105409"/>
                </a:cubicBezTo>
                <a:cubicBezTo>
                  <a:pt x="1424942" y="1063789"/>
                  <a:pt x="1288864" y="1014450"/>
                  <a:pt x="1171972" y="951953"/>
                </a:cubicBezTo>
                <a:cubicBezTo>
                  <a:pt x="1162328" y="946924"/>
                  <a:pt x="1152112" y="946421"/>
                  <a:pt x="1137334" y="949118"/>
                </a:cubicBezTo>
                <a:cubicBezTo>
                  <a:pt x="1089682" y="958058"/>
                  <a:pt x="1074050" y="951035"/>
                  <a:pt x="1081493" y="925476"/>
                </a:cubicBezTo>
                <a:cubicBezTo>
                  <a:pt x="1083360" y="919155"/>
                  <a:pt x="1083403" y="914115"/>
                  <a:pt x="1074768" y="909555"/>
                </a:cubicBezTo>
                <a:cubicBezTo>
                  <a:pt x="1036165" y="889158"/>
                  <a:pt x="995714" y="869763"/>
                  <a:pt x="952019" y="852050"/>
                </a:cubicBezTo>
                <a:cubicBezTo>
                  <a:pt x="871170" y="819410"/>
                  <a:pt x="784821" y="790332"/>
                  <a:pt x="709017" y="754450"/>
                </a:cubicBezTo>
                <a:cubicBezTo>
                  <a:pt x="686747" y="743533"/>
                  <a:pt x="669617" y="730485"/>
                  <a:pt x="659046" y="714902"/>
                </a:cubicBezTo>
                <a:cubicBezTo>
                  <a:pt x="655674" y="709602"/>
                  <a:pt x="653624" y="702786"/>
                  <a:pt x="664793" y="697608"/>
                </a:cubicBezTo>
                <a:cubicBezTo>
                  <a:pt x="675483" y="692472"/>
                  <a:pt x="684069" y="696476"/>
                  <a:pt x="692052" y="699133"/>
                </a:cubicBezTo>
                <a:cubicBezTo>
                  <a:pt x="725451" y="709913"/>
                  <a:pt x="759355" y="720929"/>
                  <a:pt x="792779" y="731987"/>
                </a:cubicBezTo>
                <a:cubicBezTo>
                  <a:pt x="826682" y="743003"/>
                  <a:pt x="860155" y="754616"/>
                  <a:pt x="895574" y="766338"/>
                </a:cubicBezTo>
                <a:cubicBezTo>
                  <a:pt x="897416" y="759741"/>
                  <a:pt x="890085" y="758985"/>
                  <a:pt x="886044" y="757101"/>
                </a:cubicBezTo>
                <a:cubicBezTo>
                  <a:pt x="828975" y="730489"/>
                  <a:pt x="766861" y="707118"/>
                  <a:pt x="702924" y="685027"/>
                </a:cubicBezTo>
                <a:cubicBezTo>
                  <a:pt x="653460" y="667821"/>
                  <a:pt x="605342" y="649378"/>
                  <a:pt x="571540" y="622962"/>
                </a:cubicBezTo>
                <a:cubicBezTo>
                  <a:pt x="558524" y="612632"/>
                  <a:pt x="551227" y="601239"/>
                  <a:pt x="552940" y="587657"/>
                </a:cubicBezTo>
                <a:cubicBezTo>
                  <a:pt x="553537" y="583407"/>
                  <a:pt x="554132" y="579157"/>
                  <a:pt x="563623" y="576925"/>
                </a:cubicBezTo>
                <a:cubicBezTo>
                  <a:pt x="571217" y="575139"/>
                  <a:pt x="576243" y="577216"/>
                  <a:pt x="580332" y="579656"/>
                </a:cubicBezTo>
                <a:cubicBezTo>
                  <a:pt x="587500" y="584063"/>
                  <a:pt x="594668" y="588471"/>
                  <a:pt x="604623" y="591516"/>
                </a:cubicBezTo>
                <a:cubicBezTo>
                  <a:pt x="664350" y="609779"/>
                  <a:pt x="720426" y="630601"/>
                  <a:pt x="775136" y="652383"/>
                </a:cubicBezTo>
                <a:cubicBezTo>
                  <a:pt x="864952" y="687874"/>
                  <a:pt x="953882" y="724283"/>
                  <a:pt x="1057795" y="749301"/>
                </a:cubicBezTo>
                <a:cubicBezTo>
                  <a:pt x="1096889" y="758742"/>
                  <a:pt x="1137304" y="766668"/>
                  <a:pt x="1183454" y="768213"/>
                </a:cubicBezTo>
                <a:cubicBezTo>
                  <a:pt x="1181768" y="765563"/>
                  <a:pt x="1178737" y="764150"/>
                  <a:pt x="1175732" y="763015"/>
                </a:cubicBezTo>
                <a:cubicBezTo>
                  <a:pt x="1075170" y="726508"/>
                  <a:pt x="977850" y="688319"/>
                  <a:pt x="888743" y="644370"/>
                </a:cubicBezTo>
                <a:cubicBezTo>
                  <a:pt x="778881" y="590211"/>
                  <a:pt x="683912" y="529148"/>
                  <a:pt x="615490" y="455960"/>
                </a:cubicBezTo>
                <a:cubicBezTo>
                  <a:pt x="612312" y="452882"/>
                  <a:pt x="610122" y="449996"/>
                  <a:pt x="602432" y="450671"/>
                </a:cubicBezTo>
                <a:cubicBezTo>
                  <a:pt x="582748" y="452678"/>
                  <a:pt x="580338" y="447293"/>
                  <a:pt x="582418" y="437876"/>
                </a:cubicBezTo>
                <a:cubicBezTo>
                  <a:pt x="588134" y="414707"/>
                  <a:pt x="573498" y="396964"/>
                  <a:pt x="539211" y="387101"/>
                </a:cubicBezTo>
                <a:cubicBezTo>
                  <a:pt x="514350" y="379769"/>
                  <a:pt x="493430" y="373210"/>
                  <a:pt x="519748" y="352990"/>
                </a:cubicBezTo>
                <a:cubicBezTo>
                  <a:pt x="526113" y="348234"/>
                  <a:pt x="523173" y="342336"/>
                  <a:pt x="520282" y="336993"/>
                </a:cubicBezTo>
                <a:cubicBezTo>
                  <a:pt x="516186" y="328957"/>
                  <a:pt x="507910" y="322968"/>
                  <a:pt x="498650" y="316785"/>
                </a:cubicBezTo>
                <a:cubicBezTo>
                  <a:pt x="493501" y="313319"/>
                  <a:pt x="487271" y="308549"/>
                  <a:pt x="493610" y="303515"/>
                </a:cubicBezTo>
                <a:cubicBezTo>
                  <a:pt x="500838" y="297564"/>
                  <a:pt x="511247" y="300288"/>
                  <a:pt x="519565" y="301237"/>
                </a:cubicBezTo>
                <a:cubicBezTo>
                  <a:pt x="557715" y="305444"/>
                  <a:pt x="581118" y="318221"/>
                  <a:pt x="592560" y="338204"/>
                </a:cubicBezTo>
                <a:cubicBezTo>
                  <a:pt x="599979" y="350985"/>
                  <a:pt x="609184" y="351016"/>
                  <a:pt x="627076" y="339652"/>
                </a:cubicBezTo>
                <a:cubicBezTo>
                  <a:pt x="647275" y="326965"/>
                  <a:pt x="664147" y="326044"/>
                  <a:pt x="679640" y="336997"/>
                </a:cubicBezTo>
                <a:cubicBezTo>
                  <a:pt x="692054" y="345981"/>
                  <a:pt x="702112" y="355732"/>
                  <a:pt x="716352" y="363437"/>
                </a:cubicBezTo>
                <a:cubicBezTo>
                  <a:pt x="754546" y="384710"/>
                  <a:pt x="790508" y="408138"/>
                  <a:pt x="869745" y="400343"/>
                </a:cubicBezTo>
                <a:cubicBezTo>
                  <a:pt x="847718" y="392203"/>
                  <a:pt x="825656" y="394699"/>
                  <a:pt x="806641" y="393290"/>
                </a:cubicBezTo>
                <a:cubicBezTo>
                  <a:pt x="792988" y="392249"/>
                  <a:pt x="779165" y="389265"/>
                  <a:pt x="791435" y="380072"/>
                </a:cubicBezTo>
                <a:cubicBezTo>
                  <a:pt x="805532" y="369601"/>
                  <a:pt x="796441" y="365362"/>
                  <a:pt x="787709" y="359692"/>
                </a:cubicBezTo>
                <a:cubicBezTo>
                  <a:pt x="767647" y="346342"/>
                  <a:pt x="751260" y="330710"/>
                  <a:pt x="711071" y="330880"/>
                </a:cubicBezTo>
                <a:cubicBezTo>
                  <a:pt x="704773" y="330873"/>
                  <a:pt x="699699" y="328240"/>
                  <a:pt x="694722" y="326718"/>
                </a:cubicBezTo>
                <a:cubicBezTo>
                  <a:pt x="687749" y="324532"/>
                  <a:pt x="681713" y="321984"/>
                  <a:pt x="684613" y="316412"/>
                </a:cubicBezTo>
                <a:cubicBezTo>
                  <a:pt x="687565" y="311396"/>
                  <a:pt x="694531" y="307986"/>
                  <a:pt x="703615" y="306629"/>
                </a:cubicBezTo>
                <a:cubicBezTo>
                  <a:pt x="711738" y="305356"/>
                  <a:pt x="720365" y="304319"/>
                  <a:pt x="728585" y="304157"/>
                </a:cubicBezTo>
                <a:cubicBezTo>
                  <a:pt x="765287" y="302895"/>
                  <a:pt x="791378" y="313197"/>
                  <a:pt x="817397" y="322666"/>
                </a:cubicBezTo>
                <a:cubicBezTo>
                  <a:pt x="908436" y="355531"/>
                  <a:pt x="989341" y="394323"/>
                  <a:pt x="1073943" y="431110"/>
                </a:cubicBezTo>
                <a:cubicBezTo>
                  <a:pt x="1158521" y="467620"/>
                  <a:pt x="1256741" y="493978"/>
                  <a:pt x="1349484" y="524175"/>
                </a:cubicBezTo>
                <a:cubicBezTo>
                  <a:pt x="1563417" y="594105"/>
                  <a:pt x="1778287" y="663672"/>
                  <a:pt x="2004921" y="723811"/>
                </a:cubicBezTo>
                <a:cubicBezTo>
                  <a:pt x="2226580" y="782429"/>
                  <a:pt x="2967159" y="809769"/>
                  <a:pt x="3111348" y="808027"/>
                </a:cubicBezTo>
                <a:cubicBezTo>
                  <a:pt x="3295676" y="805559"/>
                  <a:pt x="3730204" y="773014"/>
                  <a:pt x="4173417" y="745585"/>
                </a:cubicBezTo>
                <a:cubicBezTo>
                  <a:pt x="4223504" y="742307"/>
                  <a:pt x="4272653" y="739393"/>
                  <a:pt x="4324760" y="737057"/>
                </a:cubicBezTo>
                <a:cubicBezTo>
                  <a:pt x="5801059" y="670156"/>
                  <a:pt x="6841344" y="326433"/>
                  <a:pt x="6893789" y="305879"/>
                </a:cubicBezTo>
                <a:cubicBezTo>
                  <a:pt x="6978091" y="273014"/>
                  <a:pt x="7258655" y="208091"/>
                  <a:pt x="7259184" y="208604"/>
                </a:cubicBezTo>
                <a:cubicBezTo>
                  <a:pt x="7265440" y="213652"/>
                  <a:pt x="7297274" y="217644"/>
                  <a:pt x="7323059" y="220312"/>
                </a:cubicBezTo>
                <a:lnTo>
                  <a:pt x="7347572" y="222730"/>
                </a:lnTo>
                <a:lnTo>
                  <a:pt x="7350636" y="224083"/>
                </a:lnTo>
                <a:cubicBezTo>
                  <a:pt x="7359607" y="224205"/>
                  <a:pt x="7359159" y="223929"/>
                  <a:pt x="7353245" y="223290"/>
                </a:cubicBezTo>
                <a:lnTo>
                  <a:pt x="7347572" y="222730"/>
                </a:lnTo>
                <a:lnTo>
                  <a:pt x="7342573" y="220523"/>
                </a:lnTo>
                <a:cubicBezTo>
                  <a:pt x="7341302" y="218466"/>
                  <a:pt x="7341191" y="215818"/>
                  <a:pt x="7341465" y="213415"/>
                </a:cubicBezTo>
                <a:cubicBezTo>
                  <a:pt x="7342771" y="200707"/>
                  <a:pt x="7352468" y="189782"/>
                  <a:pt x="7375606" y="182994"/>
                </a:cubicBezTo>
                <a:cubicBezTo>
                  <a:pt x="7397808" y="176568"/>
                  <a:pt x="7420538" y="170655"/>
                  <a:pt x="7443270" y="164742"/>
                </a:cubicBezTo>
                <a:cubicBezTo>
                  <a:pt x="7462204" y="159722"/>
                  <a:pt x="7475181" y="158583"/>
                  <a:pt x="7478299" y="172021"/>
                </a:cubicBezTo>
                <a:cubicBezTo>
                  <a:pt x="7481416" y="185460"/>
                  <a:pt x="7508389" y="189249"/>
                  <a:pt x="7524024" y="179761"/>
                </a:cubicBezTo>
                <a:cubicBezTo>
                  <a:pt x="7585174" y="142492"/>
                  <a:pt x="7658615" y="112820"/>
                  <a:pt x="7727944" y="80430"/>
                </a:cubicBezTo>
                <a:cubicBezTo>
                  <a:pt x="7776349" y="57992"/>
                  <a:pt x="7827303" y="37009"/>
                  <a:pt x="7867024" y="9456"/>
                </a:cubicBezTo>
                <a:cubicBezTo>
                  <a:pt x="7874326" y="4338"/>
                  <a:pt x="7880999" y="-2404"/>
                  <a:pt x="7894848" y="858"/>
                </a:cubicBezTo>
                <a:close/>
              </a:path>
            </a:pathLst>
          </a:custGeom>
        </p:spPr>
      </p:pic>
    </p:spTree>
    <p:extLst>
      <p:ext uri="{BB962C8B-B14F-4D97-AF65-F5344CB8AC3E}">
        <p14:creationId xmlns:p14="http://schemas.microsoft.com/office/powerpoint/2010/main" val="58532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53">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Unvan 1"/>
          <p:cNvSpPr>
            <a:spLocks noGrp="1"/>
          </p:cNvSpPr>
          <p:nvPr>
            <p:ph type="title"/>
          </p:nvPr>
        </p:nvSpPr>
        <p:spPr>
          <a:xfrm>
            <a:off x="838200" y="365125"/>
            <a:ext cx="5393361" cy="1325563"/>
          </a:xfrm>
        </p:spPr>
        <p:txBody>
          <a:bodyPr>
            <a:normAutofit/>
          </a:bodyPr>
          <a:lstStyle/>
          <a:p>
            <a:r>
              <a:rPr lang="tr-TR" b="1"/>
              <a:t>FERAGAT VE DEĞİŞİKLİK DİLEKÇESİ</a:t>
            </a:r>
            <a:endParaRPr lang="tr-TR"/>
          </a:p>
        </p:txBody>
      </p:sp>
      <p:pic>
        <p:nvPicPr>
          <p:cNvPr id="71" name="Picture 49">
            <a:extLst>
              <a:ext uri="{FF2B5EF4-FFF2-40B4-BE49-F238E27FC236}">
                <a16:creationId xmlns:a16="http://schemas.microsoft.com/office/drawing/2014/main" id="{00C2C1A0-9331-5974-A796-1DECAB211BA3}"/>
              </a:ext>
            </a:extLst>
          </p:cNvPr>
          <p:cNvPicPr>
            <a:picLocks noChangeAspect="1"/>
          </p:cNvPicPr>
          <p:nvPr/>
        </p:nvPicPr>
        <p:blipFill rotWithShape="1">
          <a:blip r:embed="rId2"/>
          <a:srcRect l="19371" r="13878" b="-2"/>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7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3"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7" name="İçerik Yer Tutucusu 2">
            <a:extLst>
              <a:ext uri="{FF2B5EF4-FFF2-40B4-BE49-F238E27FC236}">
                <a16:creationId xmlns:a16="http://schemas.microsoft.com/office/drawing/2014/main" id="{20490B7E-E712-4E54-AA8E-6B8A19745871}"/>
              </a:ext>
            </a:extLst>
          </p:cNvPr>
          <p:cNvGraphicFramePr>
            <a:graphicFrameLocks noGrp="1"/>
          </p:cNvGraphicFramePr>
          <p:nvPr>
            <p:ph idx="1"/>
            <p:extLst>
              <p:ext uri="{D42A27DB-BD31-4B8C-83A1-F6EECF244321}">
                <p14:modId xmlns:p14="http://schemas.microsoft.com/office/powerpoint/2010/main" val="3751350646"/>
              </p:ext>
            </p:extLst>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İçerik Yer Tutucusu 2">
            <a:extLst>
              <a:ext uri="{FF2B5EF4-FFF2-40B4-BE49-F238E27FC236}">
                <a16:creationId xmlns:a16="http://schemas.microsoft.com/office/drawing/2014/main" id="{A0D30284-98FD-3440-E2F9-FCE694420D64}"/>
              </a:ext>
            </a:extLst>
          </p:cNvPr>
          <p:cNvGraphicFramePr>
            <a:graphicFrameLocks/>
          </p:cNvGraphicFramePr>
          <p:nvPr>
            <p:extLst>
              <p:ext uri="{D42A27DB-BD31-4B8C-83A1-F6EECF244321}">
                <p14:modId xmlns:p14="http://schemas.microsoft.com/office/powerpoint/2010/main" val="2063940101"/>
              </p:ext>
            </p:extLst>
          </p:nvPr>
        </p:nvGraphicFramePr>
        <p:xfrm>
          <a:off x="6096000" y="1706775"/>
          <a:ext cx="5393361"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958213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6" name="Rectangle 11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2C8A021-17EF-4B86-93C6-D5933E77BF36}"/>
              </a:ext>
            </a:extLst>
          </p:cNvPr>
          <p:cNvSpPr>
            <a:spLocks noGrp="1"/>
          </p:cNvSpPr>
          <p:nvPr>
            <p:ph type="title"/>
          </p:nvPr>
        </p:nvSpPr>
        <p:spPr>
          <a:xfrm>
            <a:off x="6513788" y="365125"/>
            <a:ext cx="4840010" cy="1807305"/>
          </a:xfrm>
        </p:spPr>
        <p:txBody>
          <a:bodyPr>
            <a:normAutofit/>
          </a:bodyPr>
          <a:lstStyle/>
          <a:p>
            <a:r>
              <a:rPr lang="tr-TR" b="1" dirty="0"/>
              <a:t>HİBESİZ ÖĞRENİM HAREKETLİLİĞİ</a:t>
            </a:r>
            <a:endParaRPr lang="tr-TR" dirty="0"/>
          </a:p>
        </p:txBody>
      </p:sp>
      <p:pic>
        <p:nvPicPr>
          <p:cNvPr id="101" name="Picture 100">
            <a:extLst>
              <a:ext uri="{FF2B5EF4-FFF2-40B4-BE49-F238E27FC236}">
                <a16:creationId xmlns:a16="http://schemas.microsoft.com/office/drawing/2014/main" id="{4A3250C3-86E0-FAF1-A734-B46E640A5B30}"/>
              </a:ext>
            </a:extLst>
          </p:cNvPr>
          <p:cNvPicPr>
            <a:picLocks noChangeAspect="1"/>
          </p:cNvPicPr>
          <p:nvPr/>
        </p:nvPicPr>
        <p:blipFill rotWithShape="1">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377" r="34455"/>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9" name="İçerik Yer Tutucusu 2">
            <a:extLst>
              <a:ext uri="{FF2B5EF4-FFF2-40B4-BE49-F238E27FC236}">
                <a16:creationId xmlns:a16="http://schemas.microsoft.com/office/drawing/2014/main" id="{DA7A0C2B-A639-4C0B-A361-46288A30117F}"/>
              </a:ext>
            </a:extLst>
          </p:cNvPr>
          <p:cNvSpPr>
            <a:spLocks noGrp="1"/>
          </p:cNvSpPr>
          <p:nvPr>
            <p:ph idx="1"/>
          </p:nvPr>
        </p:nvSpPr>
        <p:spPr>
          <a:xfrm>
            <a:off x="6513788" y="2333297"/>
            <a:ext cx="5182912" cy="4591378"/>
          </a:xfrm>
        </p:spPr>
        <p:txBody>
          <a:bodyPr>
            <a:normAutofit/>
          </a:bodyPr>
          <a:lstStyle/>
          <a:p>
            <a:pPr marL="241300" marR="663575" indent="-228600"/>
            <a:r>
              <a:rPr lang="tr-TR" sz="1800" dirty="0">
                <a:latin typeface="Calibri"/>
                <a:cs typeface="Calibri"/>
              </a:rPr>
              <a:t>2024-2025 akademik yılı için duyurulmuş olan Öğrenim Hareketliliği listesinde </a:t>
            </a:r>
            <a:r>
              <a:rPr lang="tr-TR" sz="1800" u="sng" dirty="0">
                <a:latin typeface="Calibri"/>
                <a:cs typeface="Calibri"/>
              </a:rPr>
              <a:t>yedek</a:t>
            </a:r>
            <a:r>
              <a:rPr lang="tr-TR" sz="1800" dirty="0">
                <a:latin typeface="Calibri"/>
                <a:cs typeface="Calibri"/>
              </a:rPr>
              <a:t> aday sta</a:t>
            </a:r>
            <a:r>
              <a:rPr lang="tr-TR" sz="1800" spc="-15" dirty="0">
                <a:latin typeface="Calibri"/>
                <a:cs typeface="Calibri"/>
              </a:rPr>
              <a:t>tüsünde bulunan </a:t>
            </a:r>
            <a:r>
              <a:rPr lang="tr-TR" sz="1800" dirty="0">
                <a:latin typeface="Calibri"/>
                <a:cs typeface="Calibri"/>
              </a:rPr>
              <a:t>ö</a:t>
            </a:r>
            <a:r>
              <a:rPr lang="tr-TR" sz="1800" spc="-10" dirty="0">
                <a:latin typeface="Calibri"/>
                <a:cs typeface="Calibri"/>
              </a:rPr>
              <a:t>ğ</a:t>
            </a:r>
            <a:r>
              <a:rPr lang="tr-TR" sz="1800" spc="-35" dirty="0">
                <a:latin typeface="Calibri"/>
                <a:cs typeface="Calibri"/>
              </a:rPr>
              <a:t>r</a:t>
            </a:r>
            <a:r>
              <a:rPr lang="tr-TR" sz="1800" dirty="0">
                <a:latin typeface="Calibri"/>
                <a:cs typeface="Calibri"/>
              </a:rPr>
              <a:t>encil</a:t>
            </a:r>
            <a:r>
              <a:rPr lang="tr-TR" sz="1800" spc="5" dirty="0">
                <a:latin typeface="Calibri"/>
                <a:cs typeface="Calibri"/>
              </a:rPr>
              <a:t>e</a:t>
            </a:r>
            <a:r>
              <a:rPr lang="tr-TR" sz="1800" dirty="0">
                <a:latin typeface="Calibri"/>
                <a:cs typeface="Calibri"/>
              </a:rPr>
              <a:t>rimiz </a:t>
            </a:r>
            <a:r>
              <a:rPr lang="tr-TR" sz="1800" u="sng" dirty="0" err="1">
                <a:latin typeface="Calibri"/>
                <a:cs typeface="Calibri"/>
              </a:rPr>
              <a:t>hibesiz</a:t>
            </a:r>
            <a:r>
              <a:rPr lang="tr-TR" sz="1800" dirty="0">
                <a:latin typeface="Calibri"/>
                <a:cs typeface="Calibri"/>
              </a:rPr>
              <a:t> olarak Erasmus hareketliliğinden faydalanabilirler.</a:t>
            </a:r>
            <a:endParaRPr lang="tr-TR" sz="1800" dirty="0"/>
          </a:p>
          <a:p>
            <a:endParaRPr lang="tr-TR" sz="1800" dirty="0"/>
          </a:p>
          <a:p>
            <a:pPr marL="241300" marR="12700" indent="-228600"/>
            <a:r>
              <a:rPr lang="tr-TR" sz="1800" dirty="0" err="1">
                <a:latin typeface="Calibri"/>
                <a:cs typeface="Calibri"/>
              </a:rPr>
              <a:t>Hib</a:t>
            </a:r>
            <a:r>
              <a:rPr lang="tr-TR" sz="1800" spc="5" dirty="0" err="1">
                <a:latin typeface="Calibri"/>
                <a:cs typeface="Calibri"/>
              </a:rPr>
              <a:t>e</a:t>
            </a:r>
            <a:r>
              <a:rPr lang="tr-TR" sz="1800" dirty="0" err="1">
                <a:latin typeface="Calibri"/>
                <a:cs typeface="Calibri"/>
              </a:rPr>
              <a:t>siz</a:t>
            </a:r>
            <a:r>
              <a:rPr lang="tr-TR" sz="1800" dirty="0">
                <a:latin typeface="Calibri"/>
                <a:cs typeface="Calibri"/>
              </a:rPr>
              <a:t> </a:t>
            </a:r>
            <a:r>
              <a:rPr lang="tr-TR" sz="1800" spc="-15" dirty="0">
                <a:latin typeface="Calibri"/>
                <a:cs typeface="Calibri"/>
              </a:rPr>
              <a:t>E</a:t>
            </a:r>
            <a:r>
              <a:rPr lang="tr-TR" sz="1800" spc="-55" dirty="0">
                <a:latin typeface="Calibri"/>
                <a:cs typeface="Calibri"/>
              </a:rPr>
              <a:t>r</a:t>
            </a:r>
            <a:r>
              <a:rPr lang="tr-TR" sz="1800" dirty="0">
                <a:latin typeface="Calibri"/>
                <a:cs typeface="Calibri"/>
              </a:rPr>
              <a:t>asmus</a:t>
            </a:r>
            <a:r>
              <a:rPr lang="tr-TR" sz="1800" spc="-20" dirty="0">
                <a:latin typeface="Calibri"/>
                <a:cs typeface="Calibri"/>
              </a:rPr>
              <a:t> </a:t>
            </a:r>
            <a:r>
              <a:rPr lang="tr-TR" sz="1800" dirty="0">
                <a:latin typeface="Calibri"/>
                <a:cs typeface="Calibri"/>
              </a:rPr>
              <a:t>ö</a:t>
            </a:r>
            <a:r>
              <a:rPr lang="tr-TR" sz="1800" spc="-10" dirty="0">
                <a:latin typeface="Calibri"/>
                <a:cs typeface="Calibri"/>
              </a:rPr>
              <a:t>ğ</a:t>
            </a:r>
            <a:r>
              <a:rPr lang="tr-TR" sz="1800" spc="-35" dirty="0">
                <a:latin typeface="Calibri"/>
                <a:cs typeface="Calibri"/>
              </a:rPr>
              <a:t>r</a:t>
            </a:r>
            <a:r>
              <a:rPr lang="tr-TR" sz="1800" dirty="0">
                <a:latin typeface="Calibri"/>
                <a:cs typeface="Calibri"/>
              </a:rPr>
              <a:t>en</a:t>
            </a:r>
            <a:r>
              <a:rPr lang="tr-TR" sz="1800" spc="5" dirty="0">
                <a:latin typeface="Calibri"/>
                <a:cs typeface="Calibri"/>
              </a:rPr>
              <a:t>c</a:t>
            </a:r>
            <a:r>
              <a:rPr lang="tr-TR" sz="1800" dirty="0">
                <a:latin typeface="Calibri"/>
                <a:cs typeface="Calibri"/>
              </a:rPr>
              <a:t>ilerinin,</a:t>
            </a:r>
            <a:r>
              <a:rPr lang="tr-TR" sz="1800" spc="-15" dirty="0">
                <a:latin typeface="Calibri"/>
                <a:cs typeface="Calibri"/>
              </a:rPr>
              <a:t> </a:t>
            </a:r>
            <a:r>
              <a:rPr lang="tr-TR" sz="1800" dirty="0">
                <a:latin typeface="Calibri"/>
                <a:cs typeface="Calibri"/>
              </a:rPr>
              <a:t>hibeli</a:t>
            </a:r>
            <a:r>
              <a:rPr lang="tr-TR" sz="1800" spc="10" dirty="0">
                <a:latin typeface="Calibri"/>
                <a:cs typeface="Calibri"/>
              </a:rPr>
              <a:t> </a:t>
            </a:r>
            <a:r>
              <a:rPr lang="tr-TR" sz="1800" spc="-15" dirty="0">
                <a:latin typeface="Calibri"/>
                <a:cs typeface="Calibri"/>
              </a:rPr>
              <a:t>E</a:t>
            </a:r>
            <a:r>
              <a:rPr lang="tr-TR" sz="1800" spc="-55" dirty="0">
                <a:latin typeface="Calibri"/>
                <a:cs typeface="Calibri"/>
              </a:rPr>
              <a:t>r</a:t>
            </a:r>
            <a:r>
              <a:rPr lang="tr-TR" sz="1800" dirty="0">
                <a:latin typeface="Calibri"/>
                <a:cs typeface="Calibri"/>
              </a:rPr>
              <a:t>asmus</a:t>
            </a:r>
            <a:r>
              <a:rPr lang="tr-TR" sz="1800" spc="-15" dirty="0">
                <a:latin typeface="Calibri"/>
                <a:cs typeface="Calibri"/>
              </a:rPr>
              <a:t> </a:t>
            </a:r>
            <a:r>
              <a:rPr lang="tr-TR" sz="1800" dirty="0">
                <a:latin typeface="Calibri"/>
                <a:cs typeface="Calibri"/>
              </a:rPr>
              <a:t>ö</a:t>
            </a:r>
            <a:r>
              <a:rPr lang="tr-TR" sz="1800" spc="-10" dirty="0">
                <a:latin typeface="Calibri"/>
                <a:cs typeface="Calibri"/>
              </a:rPr>
              <a:t>ğ</a:t>
            </a:r>
            <a:r>
              <a:rPr lang="tr-TR" sz="1800" spc="-35" dirty="0">
                <a:latin typeface="Calibri"/>
                <a:cs typeface="Calibri"/>
              </a:rPr>
              <a:t>r</a:t>
            </a:r>
            <a:r>
              <a:rPr lang="tr-TR" sz="1800" dirty="0">
                <a:latin typeface="Calibri"/>
                <a:cs typeface="Calibri"/>
              </a:rPr>
              <a:t>en</a:t>
            </a:r>
            <a:r>
              <a:rPr lang="tr-TR" sz="1800" spc="5" dirty="0">
                <a:latin typeface="Calibri"/>
                <a:cs typeface="Calibri"/>
              </a:rPr>
              <a:t>c</a:t>
            </a:r>
            <a:r>
              <a:rPr lang="tr-TR" sz="1800" dirty="0">
                <a:latin typeface="Calibri"/>
                <a:cs typeface="Calibri"/>
              </a:rPr>
              <a:t>ilerinden</a:t>
            </a:r>
            <a:r>
              <a:rPr lang="tr-TR" sz="1800" spc="-10" dirty="0">
                <a:latin typeface="Calibri"/>
                <a:cs typeface="Calibri"/>
              </a:rPr>
              <a:t> </a:t>
            </a:r>
            <a:r>
              <a:rPr lang="tr-TR" sz="1800" spc="-25" dirty="0">
                <a:latin typeface="Calibri"/>
                <a:cs typeface="Calibri"/>
              </a:rPr>
              <a:t>t</a:t>
            </a:r>
            <a:r>
              <a:rPr lang="tr-TR" sz="1800" dirty="0">
                <a:latin typeface="Calibri"/>
                <a:cs typeface="Calibri"/>
              </a:rPr>
              <a:t>ek</a:t>
            </a:r>
            <a:r>
              <a:rPr lang="tr-TR" sz="1800" spc="-10" dirty="0">
                <a:latin typeface="Calibri"/>
                <a:cs typeface="Calibri"/>
              </a:rPr>
              <a:t> </a:t>
            </a:r>
            <a:r>
              <a:rPr lang="tr-TR" sz="1800" spc="-50" dirty="0">
                <a:latin typeface="Calibri"/>
                <a:cs typeface="Calibri"/>
              </a:rPr>
              <a:t>f</a:t>
            </a:r>
            <a:r>
              <a:rPr lang="tr-TR" sz="1800" dirty="0">
                <a:latin typeface="Calibri"/>
                <a:cs typeface="Calibri"/>
              </a:rPr>
              <a:t>arkı hibe almam</a:t>
            </a:r>
            <a:r>
              <a:rPr lang="tr-TR" sz="1800" spc="5" dirty="0">
                <a:latin typeface="Calibri"/>
                <a:cs typeface="Calibri"/>
              </a:rPr>
              <a:t>a</a:t>
            </a:r>
            <a:r>
              <a:rPr lang="tr-TR" sz="1800" dirty="0">
                <a:latin typeface="Calibri"/>
                <a:cs typeface="Calibri"/>
              </a:rPr>
              <a:t>larıdı</a:t>
            </a:r>
            <a:r>
              <a:rPr lang="tr-TR" sz="1800" spc="-200" dirty="0">
                <a:latin typeface="Calibri"/>
                <a:cs typeface="Calibri"/>
              </a:rPr>
              <a:t>r</a:t>
            </a:r>
            <a:r>
              <a:rPr lang="tr-TR" sz="1800" dirty="0">
                <a:latin typeface="Calibri"/>
                <a:cs typeface="Calibri"/>
              </a:rPr>
              <a:t>, bunun</a:t>
            </a:r>
            <a:r>
              <a:rPr lang="tr-TR" sz="1800" spc="5" dirty="0">
                <a:latin typeface="Calibri"/>
                <a:cs typeface="Calibri"/>
              </a:rPr>
              <a:t> </a:t>
            </a:r>
            <a:r>
              <a:rPr lang="tr-TR" sz="1800" dirty="0">
                <a:latin typeface="Calibri"/>
                <a:cs typeface="Calibri"/>
              </a:rPr>
              <a:t>dışındaki</a:t>
            </a:r>
            <a:r>
              <a:rPr lang="tr-TR" sz="1800" spc="-10" dirty="0">
                <a:latin typeface="Calibri"/>
                <a:cs typeface="Calibri"/>
              </a:rPr>
              <a:t> </a:t>
            </a:r>
            <a:r>
              <a:rPr lang="tr-TR" sz="1800" dirty="0">
                <a:latin typeface="Calibri"/>
                <a:cs typeface="Calibri"/>
              </a:rPr>
              <a:t>tüm</a:t>
            </a:r>
            <a:r>
              <a:rPr lang="tr-TR" sz="1800" spc="-15" dirty="0">
                <a:latin typeface="Calibri"/>
                <a:cs typeface="Calibri"/>
              </a:rPr>
              <a:t> </a:t>
            </a:r>
            <a:r>
              <a:rPr lang="tr-TR" sz="1800" dirty="0">
                <a:latin typeface="Calibri"/>
                <a:cs typeface="Calibri"/>
              </a:rPr>
              <a:t>s</a:t>
            </a:r>
            <a:r>
              <a:rPr lang="tr-TR" sz="1800" spc="-10" dirty="0">
                <a:latin typeface="Calibri"/>
                <a:cs typeface="Calibri"/>
              </a:rPr>
              <a:t>o</a:t>
            </a:r>
            <a:r>
              <a:rPr lang="tr-TR" sz="1800" dirty="0">
                <a:latin typeface="Calibri"/>
                <a:cs typeface="Calibri"/>
              </a:rPr>
              <a:t>rumluluk </a:t>
            </a:r>
            <a:r>
              <a:rPr lang="tr-TR" sz="1800" spc="-30" dirty="0">
                <a:latin typeface="Calibri"/>
                <a:cs typeface="Calibri"/>
              </a:rPr>
              <a:t>v</a:t>
            </a:r>
            <a:r>
              <a:rPr lang="tr-TR" sz="1800" dirty="0">
                <a:latin typeface="Calibri"/>
                <a:cs typeface="Calibri"/>
              </a:rPr>
              <a:t>e yükümlülükler</a:t>
            </a:r>
            <a:r>
              <a:rPr lang="tr-TR" sz="1800" spc="-20" dirty="0">
                <a:latin typeface="Calibri"/>
                <a:cs typeface="Calibri"/>
              </a:rPr>
              <a:t> </a:t>
            </a:r>
            <a:r>
              <a:rPr lang="tr-TR" sz="1800" spc="-50" dirty="0">
                <a:latin typeface="Calibri"/>
                <a:cs typeface="Calibri"/>
              </a:rPr>
              <a:t>a</a:t>
            </a:r>
            <a:r>
              <a:rPr lang="tr-TR" sz="1800" dirty="0">
                <a:latin typeface="Calibri"/>
                <a:cs typeface="Calibri"/>
              </a:rPr>
              <a:t>ynıdı</a:t>
            </a:r>
            <a:r>
              <a:rPr lang="tr-TR" sz="1800" spc="-235" dirty="0">
                <a:latin typeface="Calibri"/>
                <a:cs typeface="Calibri"/>
              </a:rPr>
              <a:t>r</a:t>
            </a:r>
            <a:r>
              <a:rPr lang="tr-TR" sz="1800" dirty="0">
                <a:latin typeface="Calibri"/>
                <a:cs typeface="Calibri"/>
              </a:rPr>
              <a:t> . Bu sunumda ve internet sayfamızda belirtilen tüm Erasmus işlemleri </a:t>
            </a:r>
            <a:r>
              <a:rPr lang="tr-TR" sz="1800" dirty="0" err="1">
                <a:latin typeface="Calibri"/>
                <a:cs typeface="Calibri"/>
              </a:rPr>
              <a:t>hibesiz</a:t>
            </a:r>
            <a:r>
              <a:rPr lang="tr-TR" sz="1800" dirty="0">
                <a:latin typeface="Calibri"/>
                <a:cs typeface="Calibri"/>
              </a:rPr>
              <a:t> öğrencilerce de yerine getirilmelidir. </a:t>
            </a:r>
            <a:endParaRPr lang="tr-TR" sz="1400" dirty="0"/>
          </a:p>
        </p:txBody>
      </p:sp>
    </p:spTree>
    <p:extLst>
      <p:ext uri="{BB962C8B-B14F-4D97-AF65-F5344CB8AC3E}">
        <p14:creationId xmlns:p14="http://schemas.microsoft.com/office/powerpoint/2010/main" val="3371135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Unvan 1"/>
          <p:cNvSpPr>
            <a:spLocks noGrp="1"/>
          </p:cNvSpPr>
          <p:nvPr>
            <p:ph type="title"/>
          </p:nvPr>
        </p:nvSpPr>
        <p:spPr>
          <a:xfrm>
            <a:off x="838200" y="365125"/>
            <a:ext cx="5393361" cy="1325563"/>
          </a:xfrm>
        </p:spPr>
        <p:txBody>
          <a:bodyPr>
            <a:normAutofit/>
          </a:bodyPr>
          <a:lstStyle/>
          <a:p>
            <a:r>
              <a:rPr lang="tr-TR" altLang="en-US"/>
              <a:t>Uluslararası Öğrenciler</a:t>
            </a:r>
            <a:endParaRPr lang="tr-TR"/>
          </a:p>
        </p:txBody>
      </p:sp>
      <p:sp>
        <p:nvSpPr>
          <p:cNvPr id="45" name="Freeform: Shape 44">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İçerik Yer Tutucusu 2"/>
          <p:cNvSpPr>
            <a:spLocks noGrp="1"/>
          </p:cNvSpPr>
          <p:nvPr>
            <p:ph idx="1"/>
          </p:nvPr>
        </p:nvSpPr>
        <p:spPr>
          <a:xfrm>
            <a:off x="838200" y="1825625"/>
            <a:ext cx="5393361" cy="4351338"/>
          </a:xfrm>
        </p:spPr>
        <p:txBody>
          <a:bodyPr>
            <a:normAutofit/>
          </a:bodyPr>
          <a:lstStyle/>
          <a:p>
            <a:pPr marL="0" indent="0">
              <a:spcBef>
                <a:spcPts val="580"/>
              </a:spcBef>
              <a:buNone/>
              <a:defRPr/>
            </a:pPr>
            <a:endParaRPr lang="tr-TR"/>
          </a:p>
          <a:p>
            <a:pPr marL="0" indent="0">
              <a:spcBef>
                <a:spcPts val="580"/>
              </a:spcBef>
              <a:buNone/>
              <a:defRPr/>
            </a:pPr>
            <a:r>
              <a:rPr lang="tr-TR"/>
              <a:t>YTB burslu öğrencilerin bursları, </a:t>
            </a:r>
            <a:r>
              <a:rPr lang="tr-TR" err="1"/>
              <a:t>Erasmus'a</a:t>
            </a:r>
            <a:r>
              <a:rPr lang="tr-TR"/>
              <a:t> katıldıklarında kesilir.  </a:t>
            </a:r>
          </a:p>
          <a:p>
            <a:pPr marL="0" indent="0">
              <a:spcBef>
                <a:spcPts val="580"/>
              </a:spcBef>
              <a:buNone/>
              <a:defRPr/>
            </a:pPr>
            <a:endParaRPr lang="tr-TR"/>
          </a:p>
          <a:p>
            <a:pPr marL="0" indent="0">
              <a:spcBef>
                <a:spcPts val="580"/>
              </a:spcBef>
              <a:buNone/>
              <a:defRPr/>
            </a:pPr>
            <a:endParaRPr lang="tr-TR"/>
          </a:p>
          <a:p>
            <a:pPr marL="0" indent="0">
              <a:spcBef>
                <a:spcPts val="580"/>
              </a:spcBef>
              <a:buNone/>
              <a:defRPr/>
            </a:pPr>
            <a:r>
              <a:rPr lang="tr-TR" b="1"/>
              <a:t>SONUÇ:</a:t>
            </a:r>
            <a:r>
              <a:rPr lang="tr-TR"/>
              <a:t> Ya Erasmus hibesi alarak gidilir. Ya da YTB bursu devam eder Erasmus hibe hakkından vazgeçer. </a:t>
            </a:r>
          </a:p>
          <a:p>
            <a:endParaRPr lang="tr-TR"/>
          </a:p>
          <a:p>
            <a:endParaRPr lang="tr-TR"/>
          </a:p>
        </p:txBody>
      </p:sp>
      <p:sp>
        <p:nvSpPr>
          <p:cNvPr id="47" name="Oval 46">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Kuzey Amerika düz dolguyla">
            <a:extLst>
              <a:ext uri="{FF2B5EF4-FFF2-40B4-BE49-F238E27FC236}">
                <a16:creationId xmlns:a16="http://schemas.microsoft.com/office/drawing/2014/main" id="{2B1C87A0-E2F4-443F-A2CF-F55EACA5CC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49" name="Freeform: Shape 48">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51" name="Straight Connector 50">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3" name="Freeform: Shape 52">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426835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etin kutusu 1">
            <a:extLst>
              <a:ext uri="{FF2B5EF4-FFF2-40B4-BE49-F238E27FC236}">
                <a16:creationId xmlns:a16="http://schemas.microsoft.com/office/drawing/2014/main" id="{E60DB9E7-2327-43A3-BD01-F96B911B9C8D}"/>
              </a:ext>
            </a:extLst>
          </p:cNvPr>
          <p:cNvSpPr txBox="1"/>
          <p:nvPr/>
        </p:nvSpPr>
        <p:spPr>
          <a:xfrm>
            <a:off x="6513788" y="365125"/>
            <a:ext cx="4840010" cy="1807305"/>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400" b="1">
                <a:latin typeface="+mj-lt"/>
                <a:ea typeface="+mj-ea"/>
                <a:cs typeface="+mj-cs"/>
              </a:rPr>
              <a:t>ÖNEMLİ!</a:t>
            </a:r>
            <a:endParaRPr lang="en-US" sz="4400" b="1" dirty="0">
              <a:latin typeface="+mj-lt"/>
              <a:ea typeface="+mj-ea"/>
              <a:cs typeface="+mj-cs"/>
            </a:endParaRPr>
          </a:p>
        </p:txBody>
      </p:sp>
      <p:pic>
        <p:nvPicPr>
          <p:cNvPr id="3" name="Grafik 2">
            <a:extLst>
              <a:ext uri="{FF2B5EF4-FFF2-40B4-BE49-F238E27FC236}">
                <a16:creationId xmlns:a16="http://schemas.microsoft.com/office/drawing/2014/main" id="{4DAE0018-A572-46FC-9048-F7E7B35258F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4949" r="28449"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1" name="İçerik Yer Tutucusu 2"/>
          <p:cNvSpPr>
            <a:spLocks noGrp="1"/>
          </p:cNvSpPr>
          <p:nvPr>
            <p:ph idx="1"/>
          </p:nvPr>
        </p:nvSpPr>
        <p:spPr>
          <a:xfrm>
            <a:off x="6513788" y="2333297"/>
            <a:ext cx="4840010" cy="3843666"/>
          </a:xfrm>
        </p:spPr>
        <p:txBody>
          <a:bodyPr vert="horz" lIns="91440" tIns="45720" rIns="91440" bIns="45720" rtlCol="0">
            <a:normAutofit/>
          </a:bodyPr>
          <a:lstStyle/>
          <a:p>
            <a:pPr marL="0"/>
            <a:r>
              <a:rPr lang="en-US" sz="1700"/>
              <a:t>Lütfen yerleştiğiniz üniversitenin akademik takvimini inceleyin. Güz ve Bahar dönemlerinin başlangıç ve bitiş tarihlerini öğrenin. Buna göre işlemlerinizi planlayın.</a:t>
            </a:r>
          </a:p>
          <a:p>
            <a:pPr marL="0"/>
            <a:r>
              <a:rPr lang="en-US" sz="1700"/>
              <a:t>Gideceğiniz ülkenin elçiliğini arayın veya internet sitesini araştırın ve öğrendiğiniz tarihlere göre şunu sorun:</a:t>
            </a:r>
          </a:p>
          <a:p>
            <a:pPr marL="0"/>
            <a:r>
              <a:rPr lang="en-US" sz="1700"/>
              <a:t>	Ben ……. ayında (güz ve bahar dönemine göre öğreniminiz hangi ayda başlıyorsa) ülkenize Erasmus öğrencisi olarak geleceğim. Vize başvurumu ne kadar süre önce yapmalıyım?</a:t>
            </a:r>
          </a:p>
          <a:p>
            <a:pPr marL="0"/>
            <a:r>
              <a:rPr lang="en-US" sz="1700" b="1"/>
              <a:t>Gideceğiniz ülkenin ne kadar süre geçerli pasaport istediğine de dikkat edin.</a:t>
            </a:r>
          </a:p>
          <a:p>
            <a:pPr marL="0"/>
            <a:endParaRPr lang="en-US" sz="1700"/>
          </a:p>
          <a:p>
            <a:endParaRPr lang="en-US" sz="1700"/>
          </a:p>
        </p:txBody>
      </p:sp>
    </p:spTree>
    <p:extLst>
      <p:ext uri="{BB962C8B-B14F-4D97-AF65-F5344CB8AC3E}">
        <p14:creationId xmlns:p14="http://schemas.microsoft.com/office/powerpoint/2010/main" val="3929126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descr="doğa, yatak, su, battaniye içeren bir resim&#10;&#10;Açıklama otomatik olarak oluşturuldu">
            <a:extLst>
              <a:ext uri="{FF2B5EF4-FFF2-40B4-BE49-F238E27FC236}">
                <a16:creationId xmlns:a16="http://schemas.microsoft.com/office/drawing/2014/main" id="{56BFDF8F-29A5-89A8-1362-7960200EEF45}"/>
              </a:ext>
            </a:extLst>
          </p:cNvPr>
          <p:cNvPicPr>
            <a:picLocks noChangeAspect="1"/>
          </p:cNvPicPr>
          <p:nvPr/>
        </p:nvPicPr>
        <p:blipFill rotWithShape="1">
          <a:blip r:embed="rId2" cstate="print">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6088" b="9642"/>
          <a:stretch/>
        </p:blipFill>
        <p:spPr>
          <a:xfrm>
            <a:off x="20" y="10"/>
            <a:ext cx="12191980" cy="6857990"/>
          </a:xfrm>
          <a:prstGeom prst="rect">
            <a:avLst/>
          </a:prstGeom>
        </p:spPr>
      </p:pic>
      <p:sp>
        <p:nvSpPr>
          <p:cNvPr id="2" name="Başlık 1">
            <a:extLst>
              <a:ext uri="{FF2B5EF4-FFF2-40B4-BE49-F238E27FC236}">
                <a16:creationId xmlns:a16="http://schemas.microsoft.com/office/drawing/2014/main" id="{37710C8B-DB60-483D-B843-08F344940022}"/>
              </a:ext>
            </a:extLst>
          </p:cNvPr>
          <p:cNvSpPr>
            <a:spLocks noGrp="1"/>
          </p:cNvSpPr>
          <p:nvPr>
            <p:ph type="title"/>
          </p:nvPr>
        </p:nvSpPr>
        <p:spPr>
          <a:xfrm>
            <a:off x="838200" y="365125"/>
            <a:ext cx="10515600" cy="1325563"/>
          </a:xfrm>
        </p:spPr>
        <p:txBody>
          <a:bodyPr>
            <a:normAutofit/>
          </a:bodyPr>
          <a:lstStyle/>
          <a:p>
            <a:r>
              <a:rPr lang="tr-TR" b="1">
                <a:solidFill>
                  <a:srgbClr val="FFFFFF"/>
                </a:solidFill>
              </a:rPr>
              <a:t>ADIM ADIM ERASMUS+ ÖĞRENİM HAREKETLİLİĞİ</a:t>
            </a:r>
          </a:p>
        </p:txBody>
      </p:sp>
      <p:graphicFrame>
        <p:nvGraphicFramePr>
          <p:cNvPr id="38" name="İçerik Yer Tutucusu 3">
            <a:extLst>
              <a:ext uri="{FF2B5EF4-FFF2-40B4-BE49-F238E27FC236}">
                <a16:creationId xmlns:a16="http://schemas.microsoft.com/office/drawing/2014/main" id="{A97DA464-B329-4C88-B3AD-FAF613EBE17E}"/>
              </a:ext>
            </a:extLst>
          </p:cNvPr>
          <p:cNvGraphicFramePr>
            <a:graphicFrameLocks noGrp="1"/>
          </p:cNvGraphicFramePr>
          <p:nvPr>
            <p:ph idx="1"/>
            <p:extLst>
              <p:ext uri="{D42A27DB-BD31-4B8C-83A1-F6EECF244321}">
                <p14:modId xmlns:p14="http://schemas.microsoft.com/office/powerpoint/2010/main" val="1564252206"/>
              </p:ext>
            </p:extLst>
          </p:nvPr>
        </p:nvGraphicFramePr>
        <p:xfrm>
          <a:off x="838200" y="1825624"/>
          <a:ext cx="10515600" cy="4860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9674816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C68A55F-7B32-44D8-AEE5-1AF405326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910723A-13AF-40C5-9AA6-51E545077630}"/>
              </a:ext>
            </a:extLst>
          </p:cNvPr>
          <p:cNvSpPr>
            <a:spLocks noGrp="1"/>
          </p:cNvSpPr>
          <p:nvPr>
            <p:ph type="title"/>
          </p:nvPr>
        </p:nvSpPr>
        <p:spPr>
          <a:xfrm>
            <a:off x="655320" y="429030"/>
            <a:ext cx="2834640" cy="5457589"/>
          </a:xfrm>
        </p:spPr>
        <p:txBody>
          <a:bodyPr anchor="ctr">
            <a:normAutofit/>
          </a:bodyPr>
          <a:lstStyle/>
          <a:p>
            <a:r>
              <a:rPr lang="tr-TR" sz="4000" b="1"/>
              <a:t>GİDİLECEK ÜNİVERSİTE İLE İLGİLİ İŞLEMLER</a:t>
            </a:r>
            <a:endParaRPr lang="tr-TR" sz="4000"/>
          </a:p>
        </p:txBody>
      </p:sp>
      <p:sp>
        <p:nvSpPr>
          <p:cNvPr id="28" name="Rectangle 27">
            <a:extLst>
              <a:ext uri="{FF2B5EF4-FFF2-40B4-BE49-F238E27FC236}">
                <a16:creationId xmlns:a16="http://schemas.microsoft.com/office/drawing/2014/main" id="{CD1AAA2C-FBBE-42AA-B869-31D524B76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320" y="6112341"/>
            <a:ext cx="10835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 name="Rectangle 29">
            <a:extLst>
              <a:ext uri="{FF2B5EF4-FFF2-40B4-BE49-F238E27FC236}">
                <a16:creationId xmlns:a16="http://schemas.microsoft.com/office/drawing/2014/main" id="{5F937BBF-9326-4230-AB1B-F1795E350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045208" y="4686084"/>
            <a:ext cx="54864" cy="2834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6" name="İçerik Yer Tutucusu 2">
            <a:extLst>
              <a:ext uri="{FF2B5EF4-FFF2-40B4-BE49-F238E27FC236}">
                <a16:creationId xmlns:a16="http://schemas.microsoft.com/office/drawing/2014/main" id="{678D2D13-B712-4179-940B-380DEFFBAAAA}"/>
              </a:ext>
            </a:extLst>
          </p:cNvPr>
          <p:cNvGraphicFramePr>
            <a:graphicFrameLocks noGrp="1"/>
          </p:cNvGraphicFramePr>
          <p:nvPr>
            <p:ph idx="1"/>
            <p:extLst>
              <p:ext uri="{D42A27DB-BD31-4B8C-83A1-F6EECF244321}">
                <p14:modId xmlns:p14="http://schemas.microsoft.com/office/powerpoint/2010/main" val="1060483911"/>
              </p:ext>
            </p:extLst>
          </p:nvPr>
        </p:nvGraphicFramePr>
        <p:xfrm>
          <a:off x="4041648" y="429030"/>
          <a:ext cx="7452360" cy="5459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9576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3" name="Graphic 22" descr="Dizüstü Bilgisayar">
            <a:extLst>
              <a:ext uri="{FF2B5EF4-FFF2-40B4-BE49-F238E27FC236}">
                <a16:creationId xmlns:a16="http://schemas.microsoft.com/office/drawing/2014/main" id="{5E830CE4-DB16-420B-B55F-55B45A2BA6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294328"/>
            <a:ext cx="6422848" cy="4929492"/>
          </a:xfrm>
        </p:spPr>
        <p:txBody>
          <a:bodyPr>
            <a:normAutofit/>
          </a:bodyPr>
          <a:lstStyle/>
          <a:p>
            <a:pPr marL="0" indent="0">
              <a:buNone/>
            </a:pPr>
            <a:r>
              <a:rPr lang="tr-TR" sz="1700" b="1" dirty="0"/>
              <a:t>Online başvuru süreci</a:t>
            </a:r>
          </a:p>
          <a:p>
            <a:endParaRPr lang="tr-TR" sz="1700" dirty="0"/>
          </a:p>
          <a:p>
            <a:pPr lvl="1"/>
            <a:r>
              <a:rPr lang="tr-TR" sz="1700" dirty="0"/>
              <a:t>Gidilecek olan kurumun, başvuru formunun doldurulması gerekmektedir. Zorunludur.</a:t>
            </a:r>
          </a:p>
          <a:p>
            <a:pPr marL="128016" lvl="1" indent="0">
              <a:buNone/>
            </a:pPr>
            <a:endParaRPr lang="tr-TR" sz="1700" dirty="0"/>
          </a:p>
          <a:p>
            <a:pPr lvl="1"/>
            <a:r>
              <a:rPr lang="tr-TR" sz="1700" dirty="0"/>
              <a:t>Her üniversite kendi internet sayfasında kendi online başvuru tarihlerini yayınlamaktadır. Başvuru belirtilen tarih aralığında yapılmalıdır. Online başvuru yapmayan öğrencinin hak kazandığı üniversiteye gitmesi mümkün olmamaktadır. </a:t>
            </a:r>
          </a:p>
          <a:p>
            <a:pPr marL="128016" lvl="1" indent="0">
              <a:buNone/>
            </a:pPr>
            <a:endParaRPr lang="tr-TR" sz="1700" dirty="0"/>
          </a:p>
        </p:txBody>
      </p:sp>
    </p:spTree>
    <p:extLst>
      <p:ext uri="{BB962C8B-B14F-4D97-AF65-F5344CB8AC3E}">
        <p14:creationId xmlns:p14="http://schemas.microsoft.com/office/powerpoint/2010/main" val="1870997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Ev düz dolguyla">
            <a:extLst>
              <a:ext uri="{FF2B5EF4-FFF2-40B4-BE49-F238E27FC236}">
                <a16:creationId xmlns:a16="http://schemas.microsoft.com/office/drawing/2014/main" id="{0EDF18B9-F16F-4F86-9068-3998B4C5E98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276350"/>
            <a:ext cx="6422848" cy="4947469"/>
          </a:xfrm>
        </p:spPr>
        <p:txBody>
          <a:bodyPr>
            <a:normAutofit/>
          </a:bodyPr>
          <a:lstStyle/>
          <a:p>
            <a:pPr marL="0" indent="0">
              <a:buNone/>
            </a:pPr>
            <a:r>
              <a:rPr lang="tr-TR" sz="2000" b="1" dirty="0"/>
              <a:t>Barınma Başvuru Formu</a:t>
            </a:r>
          </a:p>
          <a:p>
            <a:endParaRPr lang="tr-TR" sz="2000" dirty="0"/>
          </a:p>
          <a:p>
            <a:pPr lvl="1"/>
            <a:r>
              <a:rPr lang="tr-TR" sz="2000" dirty="0"/>
              <a:t>Gidilecek olan kurumun </a:t>
            </a:r>
            <a:r>
              <a:rPr lang="tr-TR" sz="2000" b="1" dirty="0"/>
              <a:t>Barınma Başvuru Formu</a:t>
            </a:r>
            <a:r>
              <a:rPr lang="tr-TR" sz="2000" dirty="0"/>
              <a:t>nun doldurulması ve başvurunun zamanında yapılması gereklidir. </a:t>
            </a:r>
          </a:p>
          <a:p>
            <a:pPr lvl="1"/>
            <a:endParaRPr lang="tr-TR" sz="2000" dirty="0"/>
          </a:p>
          <a:p>
            <a:pPr lvl="1"/>
            <a:r>
              <a:rPr lang="tr-TR" sz="2000" dirty="0"/>
              <a:t>Barınma Başvuru Formu (</a:t>
            </a:r>
            <a:r>
              <a:rPr lang="tr-TR" sz="2000" b="1" dirty="0" err="1"/>
              <a:t>Accommodation</a:t>
            </a:r>
            <a:r>
              <a:rPr lang="tr-TR" sz="2000" b="1" dirty="0"/>
              <a:t> Form</a:t>
            </a:r>
            <a:r>
              <a:rPr lang="tr-TR" sz="2000" dirty="0"/>
              <a:t>), gidilecek üniversitenin internet sayfasında bulunabilir. Kalacağınız yerin önceden ayarlanması içindir. Avans ödemesi gerekebilir.</a:t>
            </a:r>
          </a:p>
          <a:p>
            <a:pPr marL="310896" lvl="2" indent="0">
              <a:buNone/>
            </a:pPr>
            <a:r>
              <a:rPr lang="tr-TR" b="1" dirty="0" err="1"/>
              <a:t>Accommodation</a:t>
            </a:r>
            <a:r>
              <a:rPr lang="tr-TR" b="1" dirty="0"/>
              <a:t> Form/</a:t>
            </a:r>
            <a:r>
              <a:rPr lang="tr-TR" b="1" dirty="0" err="1"/>
              <a:t>Housing</a:t>
            </a:r>
            <a:r>
              <a:rPr lang="tr-TR" b="1" dirty="0"/>
              <a:t> Form </a:t>
            </a:r>
            <a:r>
              <a:rPr lang="tr-TR" dirty="0"/>
              <a:t>olarak adlandırılabilir.</a:t>
            </a:r>
          </a:p>
          <a:p>
            <a:endParaRPr lang="tr-TR" sz="2000" dirty="0"/>
          </a:p>
        </p:txBody>
      </p:sp>
    </p:spTree>
    <p:extLst>
      <p:ext uri="{BB962C8B-B14F-4D97-AF65-F5344CB8AC3E}">
        <p14:creationId xmlns:p14="http://schemas.microsoft.com/office/powerpoint/2010/main" val="405146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22185FD-787C-42BF-80BA-8452A7210FE5}"/>
              </a:ext>
            </a:extLst>
          </p:cNvPr>
          <p:cNvSpPr>
            <a:spLocks noGrp="1"/>
          </p:cNvSpPr>
          <p:nvPr>
            <p:ph type="title"/>
          </p:nvPr>
        </p:nvSpPr>
        <p:spPr>
          <a:xfrm>
            <a:off x="1288060" y="1369938"/>
            <a:ext cx="3210854" cy="4114800"/>
          </a:xfrm>
        </p:spPr>
        <p:txBody>
          <a:bodyPr>
            <a:normAutofit/>
          </a:bodyPr>
          <a:lstStyle/>
          <a:p>
            <a:pPr algn="r"/>
            <a:r>
              <a:rPr lang="tr-TR" sz="3400"/>
              <a:t>Karşı Kurum/Gidilecek Üniversite ile İlgili İşlemler</a:t>
            </a:r>
          </a:p>
        </p:txBody>
      </p:sp>
      <p:cxnSp>
        <p:nvCxnSpPr>
          <p:cNvPr id="32" name="Straight Connector 31">
            <a:extLst>
              <a:ext uri="{FF2B5EF4-FFF2-40B4-BE49-F238E27FC236}">
                <a16:creationId xmlns:a16="http://schemas.microsoft.com/office/drawing/2014/main" id="{F492F8DF-EE34-4FC5-9FFE-76EB2E3BBA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3168614" y="3429000"/>
            <a:ext cx="3200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8B978E61-7527-42E5-B423-50A05D012F4D}"/>
              </a:ext>
            </a:extLst>
          </p:cNvPr>
          <p:cNvSpPr>
            <a:spLocks noGrp="1"/>
          </p:cNvSpPr>
          <p:nvPr>
            <p:ph idx="1"/>
          </p:nvPr>
        </p:nvSpPr>
        <p:spPr>
          <a:xfrm>
            <a:off x="5030505" y="1371600"/>
            <a:ext cx="5872185" cy="4114800"/>
          </a:xfrm>
        </p:spPr>
        <p:txBody>
          <a:bodyPr anchor="ctr">
            <a:normAutofit/>
          </a:bodyPr>
          <a:lstStyle/>
          <a:p>
            <a:r>
              <a:rPr lang="tr-TR" sz="1700" dirty="0"/>
              <a:t>Gideceğiniz üniversite </a:t>
            </a:r>
            <a:r>
              <a:rPr lang="tr-TR" sz="1700" dirty="0" err="1"/>
              <a:t>nominasyonunuz</a:t>
            </a:r>
            <a:r>
              <a:rPr lang="tr-TR" sz="1700" dirty="0"/>
              <a:t> yapıldıktan sonra sizinle bağlantıya geçecektir.</a:t>
            </a:r>
          </a:p>
          <a:p>
            <a:r>
              <a:rPr lang="tr-TR" sz="1700" dirty="0"/>
              <a:t>Başvuru son tarihlerini, gerekli belgeleri, ders kataloglarını, size sunabilecekleri imkanları vb. bilgileri sizinle paylaşacaklardır.</a:t>
            </a:r>
          </a:p>
          <a:p>
            <a:endParaRPr lang="tr-TR" sz="1700" dirty="0"/>
          </a:p>
        </p:txBody>
      </p:sp>
    </p:spTree>
    <p:extLst>
      <p:ext uri="{BB962C8B-B14F-4D97-AF65-F5344CB8AC3E}">
        <p14:creationId xmlns:p14="http://schemas.microsoft.com/office/powerpoint/2010/main" val="3451356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4637A60-AF3B-48E8-9677-95C386833D0D}"/>
              </a:ext>
            </a:extLst>
          </p:cNvPr>
          <p:cNvSpPr>
            <a:spLocks noGrp="1"/>
          </p:cNvSpPr>
          <p:nvPr>
            <p:ph type="title"/>
          </p:nvPr>
        </p:nvSpPr>
        <p:spPr>
          <a:xfrm>
            <a:off x="838200" y="557188"/>
            <a:ext cx="10515600" cy="1133499"/>
          </a:xfrm>
        </p:spPr>
        <p:txBody>
          <a:bodyPr>
            <a:normAutofit/>
          </a:bodyPr>
          <a:lstStyle/>
          <a:p>
            <a:pPr algn="ctr"/>
            <a:r>
              <a:rPr lang="tr-TR" sz="5200" b="1"/>
              <a:t>DERS SEÇİMİ</a:t>
            </a:r>
            <a:endParaRPr lang="tr-TR" sz="5200"/>
          </a:p>
        </p:txBody>
      </p:sp>
      <p:graphicFrame>
        <p:nvGraphicFramePr>
          <p:cNvPr id="16" name="İçerik Yer Tutucusu 2">
            <a:extLst>
              <a:ext uri="{FF2B5EF4-FFF2-40B4-BE49-F238E27FC236}">
                <a16:creationId xmlns:a16="http://schemas.microsoft.com/office/drawing/2014/main" id="{B3CC8B51-3E0B-4E30-ABD8-C12B810C8AF9}"/>
              </a:ext>
            </a:extLst>
          </p:cNvPr>
          <p:cNvGraphicFramePr>
            <a:graphicFrameLocks noGrp="1"/>
          </p:cNvGraphicFramePr>
          <p:nvPr>
            <p:ph idx="1"/>
            <p:extLst>
              <p:ext uri="{D42A27DB-BD31-4B8C-83A1-F6EECF244321}">
                <p14:modId xmlns:p14="http://schemas.microsoft.com/office/powerpoint/2010/main" val="2973615815"/>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753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8">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13BBF88-E1D8-4863-B70E-20C669015931}"/>
              </a:ext>
            </a:extLst>
          </p:cNvPr>
          <p:cNvSpPr>
            <a:spLocks noGrp="1"/>
          </p:cNvSpPr>
          <p:nvPr>
            <p:ph type="title"/>
          </p:nvPr>
        </p:nvSpPr>
        <p:spPr>
          <a:xfrm>
            <a:off x="838200" y="963877"/>
            <a:ext cx="3494362" cy="4930246"/>
          </a:xfrm>
        </p:spPr>
        <p:txBody>
          <a:bodyPr>
            <a:normAutofit/>
          </a:bodyPr>
          <a:lstStyle/>
          <a:p>
            <a:pPr algn="r"/>
            <a:r>
              <a:rPr lang="tr-TR" b="1" spc="10" dirty="0">
                <a:solidFill>
                  <a:schemeClr val="accent1"/>
                </a:solidFill>
                <a:cs typeface="Calibri"/>
              </a:rPr>
              <a:t>Yabancı Dil Düzeyinizi Gösterir Belge</a:t>
            </a:r>
            <a:endParaRPr lang="tr-TR" dirty="0">
              <a:solidFill>
                <a:schemeClr val="accent1"/>
              </a:solidFill>
            </a:endParaRPr>
          </a:p>
        </p:txBody>
      </p:sp>
      <p:cxnSp>
        <p:nvCxnSpPr>
          <p:cNvPr id="24" name="Straight Connector 20">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0BA0833C-547A-4ECD-B63F-0A87E0F9DDBC}"/>
              </a:ext>
            </a:extLst>
          </p:cNvPr>
          <p:cNvSpPr>
            <a:spLocks noGrp="1"/>
          </p:cNvSpPr>
          <p:nvPr>
            <p:ph idx="1"/>
          </p:nvPr>
        </p:nvSpPr>
        <p:spPr>
          <a:xfrm>
            <a:off x="4976031" y="963877"/>
            <a:ext cx="6377769" cy="4930246"/>
          </a:xfrm>
        </p:spPr>
        <p:txBody>
          <a:bodyPr anchor="ctr">
            <a:normAutofit/>
          </a:bodyPr>
          <a:lstStyle/>
          <a:p>
            <a:pPr marL="0" indent="0">
              <a:buNone/>
            </a:pPr>
            <a:r>
              <a:rPr lang="tr-TR" sz="2200" dirty="0" err="1">
                <a:latin typeface="+mn-lt"/>
                <a:cs typeface="Calibri"/>
              </a:rPr>
              <a:t>Erasmus</a:t>
            </a:r>
            <a:r>
              <a:rPr lang="tr-TR" sz="2200" dirty="0">
                <a:latin typeface="+mn-lt"/>
                <a:cs typeface="Calibri"/>
              </a:rPr>
              <a:t> döneminizi geçireceğiniz üniversite, sizden dil düzeyinizi gösterir belge iletmenizi isteyebilir. </a:t>
            </a:r>
          </a:p>
          <a:p>
            <a:pPr marL="0" indent="0">
              <a:buNone/>
            </a:pPr>
            <a:endParaRPr lang="tr-TR" sz="2200" dirty="0">
              <a:latin typeface="+mn-lt"/>
              <a:cs typeface="Calibri"/>
            </a:endParaRPr>
          </a:p>
          <a:p>
            <a:pPr marL="0" indent="0">
              <a:buNone/>
            </a:pPr>
            <a:r>
              <a:rPr lang="tr-TR" sz="2200" dirty="0">
                <a:latin typeface="+mn-lt"/>
                <a:cs typeface="Calibri"/>
              </a:rPr>
              <a:t>Belge, Uluslararası</a:t>
            </a:r>
            <a:r>
              <a:rPr lang="tr-TR" sz="2200" spc="-5" dirty="0">
                <a:latin typeface="+mn-lt"/>
                <a:cs typeface="Calibri"/>
              </a:rPr>
              <a:t> </a:t>
            </a:r>
            <a:r>
              <a:rPr lang="tr-TR" sz="2200" dirty="0">
                <a:latin typeface="+mn-lt"/>
                <a:cs typeface="Calibri"/>
              </a:rPr>
              <a:t>İli</a:t>
            </a:r>
            <a:r>
              <a:rPr lang="tr-TR" sz="2200" spc="-10" dirty="0">
                <a:latin typeface="+mn-lt"/>
                <a:cs typeface="Calibri"/>
              </a:rPr>
              <a:t>ş</a:t>
            </a:r>
            <a:r>
              <a:rPr lang="tr-TR" sz="2200" dirty="0">
                <a:latin typeface="+mn-lt"/>
                <a:cs typeface="Calibri"/>
              </a:rPr>
              <a:t>kiler</a:t>
            </a:r>
            <a:r>
              <a:rPr lang="tr-TR" sz="2200" spc="-25" dirty="0">
                <a:latin typeface="+mn-lt"/>
                <a:cs typeface="Calibri"/>
              </a:rPr>
              <a:t> </a:t>
            </a:r>
            <a:r>
              <a:rPr lang="tr-TR" sz="2200" spc="-50" dirty="0">
                <a:latin typeface="+mn-lt"/>
                <a:cs typeface="Calibri"/>
              </a:rPr>
              <a:t>K</a:t>
            </a:r>
            <a:r>
              <a:rPr lang="tr-TR" sz="2200" dirty="0">
                <a:latin typeface="+mn-lt"/>
                <a:cs typeface="Calibri"/>
              </a:rPr>
              <a:t>o</a:t>
            </a:r>
            <a:r>
              <a:rPr lang="tr-TR" sz="2200" spc="-10" dirty="0">
                <a:latin typeface="+mn-lt"/>
                <a:cs typeface="Calibri"/>
              </a:rPr>
              <a:t>o</a:t>
            </a:r>
            <a:r>
              <a:rPr lang="tr-TR" sz="2200" spc="-35" dirty="0">
                <a:latin typeface="+mn-lt"/>
                <a:cs typeface="Calibri"/>
              </a:rPr>
              <a:t>r</a:t>
            </a:r>
            <a:r>
              <a:rPr lang="tr-TR" sz="2200" dirty="0">
                <a:latin typeface="+mn-lt"/>
                <a:cs typeface="Calibri"/>
              </a:rPr>
              <a:t>din</a:t>
            </a:r>
            <a:r>
              <a:rPr lang="tr-TR" sz="2200" spc="-25" dirty="0">
                <a:latin typeface="+mn-lt"/>
                <a:cs typeface="Calibri"/>
              </a:rPr>
              <a:t>at</a:t>
            </a:r>
            <a:r>
              <a:rPr lang="tr-TR" sz="2200" dirty="0">
                <a:latin typeface="+mn-lt"/>
                <a:cs typeface="Calibri"/>
              </a:rPr>
              <a:t>örlüğü </a:t>
            </a:r>
            <a:r>
              <a:rPr lang="tr-TR" sz="2200" spc="-20" dirty="0">
                <a:latin typeface="+mn-lt"/>
                <a:cs typeface="Calibri"/>
              </a:rPr>
              <a:t>t</a:t>
            </a:r>
            <a:r>
              <a:rPr lang="tr-TR" sz="2200" dirty="0">
                <a:latin typeface="+mn-lt"/>
                <a:cs typeface="Calibri"/>
              </a:rPr>
              <a:t>a</a:t>
            </a:r>
            <a:r>
              <a:rPr lang="tr-TR" sz="2200" spc="-45" dirty="0">
                <a:latin typeface="+mn-lt"/>
                <a:cs typeface="Calibri"/>
              </a:rPr>
              <a:t>r</a:t>
            </a:r>
            <a:r>
              <a:rPr lang="tr-TR" sz="2200" spc="-10" dirty="0">
                <a:latin typeface="+mn-lt"/>
                <a:cs typeface="Calibri"/>
              </a:rPr>
              <a:t>a</a:t>
            </a:r>
            <a:r>
              <a:rPr lang="tr-TR" sz="2200" dirty="0">
                <a:latin typeface="+mn-lt"/>
                <a:cs typeface="Calibri"/>
              </a:rPr>
              <a:t>fından</a:t>
            </a:r>
            <a:r>
              <a:rPr lang="tr-TR" sz="2200" spc="-15" dirty="0">
                <a:latin typeface="+mn-lt"/>
                <a:cs typeface="Calibri"/>
              </a:rPr>
              <a:t> </a:t>
            </a:r>
            <a:r>
              <a:rPr lang="tr-TR" sz="2200" dirty="0">
                <a:latin typeface="+mn-lt"/>
                <a:cs typeface="Calibri"/>
              </a:rPr>
              <a:t>dü</a:t>
            </a:r>
            <a:r>
              <a:rPr lang="tr-TR" sz="2200" spc="-50" dirty="0">
                <a:latin typeface="+mn-lt"/>
                <a:cs typeface="Calibri"/>
              </a:rPr>
              <a:t>z</a:t>
            </a:r>
            <a:r>
              <a:rPr lang="tr-TR" sz="2200" dirty="0">
                <a:latin typeface="+mn-lt"/>
                <a:cs typeface="Calibri"/>
              </a:rPr>
              <a:t>enl</a:t>
            </a:r>
            <a:r>
              <a:rPr lang="tr-TR" sz="2200" spc="5" dirty="0">
                <a:latin typeface="+mn-lt"/>
                <a:cs typeface="Calibri"/>
              </a:rPr>
              <a:t>e</a:t>
            </a:r>
            <a:r>
              <a:rPr lang="tr-TR" sz="2200" dirty="0">
                <a:latin typeface="+mn-lt"/>
                <a:cs typeface="Calibri"/>
              </a:rPr>
              <a:t>nir. </a:t>
            </a:r>
            <a:r>
              <a:rPr lang="tr-TR" sz="2200" spc="-15" dirty="0">
                <a:latin typeface="+mn-lt"/>
                <a:cs typeface="Calibri"/>
              </a:rPr>
              <a:t>B</a:t>
            </a:r>
            <a:r>
              <a:rPr lang="tr-TR" sz="2200" dirty="0">
                <a:latin typeface="+mn-lt"/>
                <a:cs typeface="Calibri"/>
              </a:rPr>
              <a:t>el</a:t>
            </a:r>
            <a:r>
              <a:rPr lang="tr-TR" sz="2200" spc="-25" dirty="0">
                <a:latin typeface="+mn-lt"/>
                <a:cs typeface="Calibri"/>
              </a:rPr>
              <a:t>g</a:t>
            </a:r>
            <a:r>
              <a:rPr lang="tr-TR" sz="2200" dirty="0">
                <a:latin typeface="+mn-lt"/>
                <a:cs typeface="Calibri"/>
              </a:rPr>
              <a:t>eyi</a:t>
            </a:r>
            <a:r>
              <a:rPr lang="tr-TR" sz="2200" spc="-20" dirty="0">
                <a:latin typeface="+mn-lt"/>
                <a:cs typeface="Calibri"/>
              </a:rPr>
              <a:t> </a:t>
            </a:r>
            <a:r>
              <a:rPr lang="tr-TR" sz="2200" dirty="0">
                <a:latin typeface="+mn-lt"/>
                <a:cs typeface="Calibri"/>
              </a:rPr>
              <a:t>almak</a:t>
            </a:r>
            <a:r>
              <a:rPr lang="tr-TR" sz="2200" spc="-30" dirty="0">
                <a:latin typeface="+mn-lt"/>
                <a:cs typeface="Calibri"/>
              </a:rPr>
              <a:t> </a:t>
            </a:r>
            <a:r>
              <a:rPr lang="tr-TR" sz="2200" dirty="0">
                <a:latin typeface="+mn-lt"/>
                <a:cs typeface="Calibri"/>
              </a:rPr>
              <a:t>için </a:t>
            </a:r>
            <a:r>
              <a:rPr lang="tr-TR" sz="2200" b="1" dirty="0">
                <a:latin typeface="+mn-lt"/>
                <a:cs typeface="Calibri"/>
                <a:hlinkClick r:id="rId2"/>
              </a:rPr>
              <a:t>erasmus@erzincan.edu.tr</a:t>
            </a:r>
            <a:r>
              <a:rPr lang="tr-TR" sz="2200" b="1" dirty="0">
                <a:latin typeface="+mn-lt"/>
                <a:cs typeface="Calibri"/>
              </a:rPr>
              <a:t> </a:t>
            </a:r>
            <a:r>
              <a:rPr lang="tr-TR" sz="2200" dirty="0">
                <a:latin typeface="+mn-lt"/>
                <a:cs typeface="Calibri"/>
              </a:rPr>
              <a:t>ad</a:t>
            </a:r>
            <a:r>
              <a:rPr lang="tr-TR" sz="2200" spc="-35" dirty="0">
                <a:latin typeface="+mn-lt"/>
                <a:cs typeface="Calibri"/>
              </a:rPr>
              <a:t>r</a:t>
            </a:r>
            <a:r>
              <a:rPr lang="tr-TR" sz="2200" dirty="0">
                <a:latin typeface="+mn-lt"/>
                <a:cs typeface="Calibri"/>
              </a:rPr>
              <a:t>esine</a:t>
            </a:r>
            <a:r>
              <a:rPr lang="tr-TR" sz="2200" spc="5" dirty="0">
                <a:latin typeface="+mn-lt"/>
                <a:cs typeface="Calibri"/>
              </a:rPr>
              <a:t> </a:t>
            </a:r>
            <a:r>
              <a:rPr lang="tr-TR" sz="2200" spc="-10" dirty="0">
                <a:latin typeface="+mn-lt"/>
                <a:cs typeface="Calibri"/>
              </a:rPr>
              <a:t>e</a:t>
            </a:r>
            <a:r>
              <a:rPr lang="tr-TR" sz="2200" spc="-5" dirty="0">
                <a:latin typeface="+mn-lt"/>
                <a:cs typeface="Calibri"/>
              </a:rPr>
              <a:t>-</a:t>
            </a:r>
            <a:r>
              <a:rPr lang="tr-TR" sz="2200" dirty="0">
                <a:latin typeface="+mn-lt"/>
                <a:cs typeface="Calibri"/>
              </a:rPr>
              <a:t>posta</a:t>
            </a:r>
            <a:r>
              <a:rPr lang="tr-TR" sz="2200" spc="-10" dirty="0">
                <a:latin typeface="+mn-lt"/>
                <a:cs typeface="Calibri"/>
              </a:rPr>
              <a:t> </a:t>
            </a:r>
            <a:r>
              <a:rPr lang="tr-TR" sz="2200" dirty="0">
                <a:latin typeface="+mn-lt"/>
                <a:cs typeface="Calibri"/>
              </a:rPr>
              <a:t>ile </a:t>
            </a:r>
            <a:r>
              <a:rPr lang="tr-TR" sz="2200" spc="-35" dirty="0">
                <a:latin typeface="+mn-lt"/>
                <a:cs typeface="Calibri"/>
              </a:rPr>
              <a:t>t</a:t>
            </a:r>
            <a:r>
              <a:rPr lang="tr-TR" sz="2200" dirty="0">
                <a:latin typeface="+mn-lt"/>
                <a:cs typeface="Calibri"/>
              </a:rPr>
              <a:t>al</a:t>
            </a:r>
            <a:r>
              <a:rPr lang="tr-TR" sz="2200" spc="5" dirty="0">
                <a:latin typeface="+mn-lt"/>
                <a:cs typeface="Calibri"/>
              </a:rPr>
              <a:t>e</a:t>
            </a:r>
            <a:r>
              <a:rPr lang="tr-TR" sz="2200" dirty="0">
                <a:latin typeface="+mn-lt"/>
                <a:cs typeface="Calibri"/>
              </a:rPr>
              <a:t>binizi</a:t>
            </a:r>
            <a:r>
              <a:rPr lang="tr-TR" sz="2200" spc="-25" dirty="0">
                <a:latin typeface="+mn-lt"/>
                <a:cs typeface="Calibri"/>
              </a:rPr>
              <a:t> </a:t>
            </a:r>
            <a:r>
              <a:rPr lang="tr-TR" sz="2200" dirty="0">
                <a:latin typeface="+mn-lt"/>
                <a:cs typeface="Calibri"/>
              </a:rPr>
              <a:t>bildirm</a:t>
            </a:r>
            <a:r>
              <a:rPr lang="tr-TR" sz="2200" spc="10" dirty="0">
                <a:latin typeface="+mn-lt"/>
                <a:cs typeface="Calibri"/>
              </a:rPr>
              <a:t>e</a:t>
            </a:r>
            <a:r>
              <a:rPr lang="tr-TR" sz="2200" dirty="0">
                <a:latin typeface="+mn-lt"/>
                <a:cs typeface="Calibri"/>
              </a:rPr>
              <a:t>niz gerekir. </a:t>
            </a:r>
          </a:p>
          <a:p>
            <a:pPr marL="0" indent="0">
              <a:buNone/>
            </a:pPr>
            <a:endParaRPr lang="tr-TR" sz="2200" dirty="0">
              <a:latin typeface="+mn-lt"/>
              <a:cs typeface="Calibri"/>
            </a:endParaRPr>
          </a:p>
          <a:p>
            <a:pPr marL="0" indent="0">
              <a:buNone/>
            </a:pPr>
            <a:r>
              <a:rPr lang="tr-TR" sz="2200" dirty="0">
                <a:latin typeface="+mn-lt"/>
                <a:cs typeface="Calibri"/>
              </a:rPr>
              <a:t>Belgenizin hazırlanıp imza/onay işleminin tamamlanması normal koşullarda </a:t>
            </a:r>
            <a:r>
              <a:rPr lang="tr-TR" sz="2200" b="1" dirty="0">
                <a:latin typeface="+mn-lt"/>
                <a:cs typeface="Calibri"/>
              </a:rPr>
              <a:t>maksimum 5 iş günü </a:t>
            </a:r>
            <a:r>
              <a:rPr lang="tr-TR" sz="2200" dirty="0">
                <a:latin typeface="+mn-lt"/>
                <a:cs typeface="Calibri"/>
              </a:rPr>
              <a:t>içinde gerçekleşir. Talebinizi yaparken bu süreyi göz önünde bulundurun. </a:t>
            </a:r>
          </a:p>
          <a:p>
            <a:endParaRPr lang="tr-TR" sz="2200" dirty="0"/>
          </a:p>
        </p:txBody>
      </p:sp>
    </p:spTree>
    <p:extLst>
      <p:ext uri="{BB962C8B-B14F-4D97-AF65-F5344CB8AC3E}">
        <p14:creationId xmlns:p14="http://schemas.microsoft.com/office/powerpoint/2010/main" val="742889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2">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Zarf düz dolguyla">
            <a:extLst>
              <a:ext uri="{FF2B5EF4-FFF2-40B4-BE49-F238E27FC236}">
                <a16:creationId xmlns:a16="http://schemas.microsoft.com/office/drawing/2014/main" id="{5D12F85E-C823-48DA-AE95-D54A0C2FB8F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495426"/>
            <a:ext cx="6422848" cy="4728394"/>
          </a:xfrm>
        </p:spPr>
        <p:txBody>
          <a:bodyPr>
            <a:normAutofit/>
          </a:bodyPr>
          <a:lstStyle/>
          <a:p>
            <a:pPr marL="0" indent="0">
              <a:buNone/>
            </a:pPr>
            <a:r>
              <a:rPr lang="tr-TR" sz="2000" b="1" dirty="0"/>
              <a:t>Kabul/Davet Mektubu (</a:t>
            </a:r>
            <a:r>
              <a:rPr lang="tr-TR" sz="2000" b="1" dirty="0" err="1"/>
              <a:t>Acceptance</a:t>
            </a:r>
            <a:r>
              <a:rPr lang="tr-TR" sz="2000" b="1" dirty="0"/>
              <a:t>/</a:t>
            </a:r>
            <a:r>
              <a:rPr lang="tr-TR" sz="2000" b="1" dirty="0" err="1"/>
              <a:t>Invitation</a:t>
            </a:r>
            <a:r>
              <a:rPr lang="tr-TR" sz="2000" b="1" dirty="0"/>
              <a:t> </a:t>
            </a:r>
            <a:r>
              <a:rPr lang="tr-TR" sz="2000" b="1" dirty="0" err="1"/>
              <a:t>Letter</a:t>
            </a:r>
            <a:r>
              <a:rPr lang="tr-TR" sz="2000" b="1" dirty="0"/>
              <a:t>)</a:t>
            </a:r>
          </a:p>
          <a:p>
            <a:pPr>
              <a:buFont typeface="Wingdings" panose="05000000000000000000" pitchFamily="2" charset="2"/>
              <a:buChar char="§"/>
            </a:pPr>
            <a:r>
              <a:rPr lang="tr-TR" sz="2000" dirty="0"/>
              <a:t>Bölüm Koordinatörünüzle başvuru işlemlerini gerçekleştirdikten sonra, Kabul Mektubunun gelmesi beklenir. </a:t>
            </a:r>
          </a:p>
          <a:p>
            <a:pPr marL="0" indent="0">
              <a:buNone/>
            </a:pPr>
            <a:endParaRPr lang="tr-TR" sz="2000" dirty="0"/>
          </a:p>
          <a:p>
            <a:pPr>
              <a:buFont typeface="Wingdings" panose="05000000000000000000" pitchFamily="2" charset="2"/>
              <a:buChar char="§"/>
            </a:pPr>
            <a:r>
              <a:rPr lang="tr-TR" sz="2000" dirty="0"/>
              <a:t>Kabul mektubu gelir gelmez, vize işlemlerini başlatmak üzere randevu almalısınız.</a:t>
            </a:r>
          </a:p>
          <a:p>
            <a:endParaRPr lang="tr-TR" sz="2000" dirty="0"/>
          </a:p>
        </p:txBody>
      </p:sp>
    </p:spTree>
    <p:extLst>
      <p:ext uri="{BB962C8B-B14F-4D97-AF65-F5344CB8AC3E}">
        <p14:creationId xmlns:p14="http://schemas.microsoft.com/office/powerpoint/2010/main" val="4176229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etin kutusu 12">
            <a:extLst>
              <a:ext uri="{FF2B5EF4-FFF2-40B4-BE49-F238E27FC236}">
                <a16:creationId xmlns:a16="http://schemas.microsoft.com/office/drawing/2014/main" id="{7A63A0C3-790E-4D7B-B004-8A53D14F21EA}"/>
              </a:ext>
            </a:extLst>
          </p:cNvPr>
          <p:cNvSpPr txBox="1"/>
          <p:nvPr/>
        </p:nvSpPr>
        <p:spPr>
          <a:xfrm>
            <a:off x="838200" y="963877"/>
            <a:ext cx="3494362" cy="4930246"/>
          </a:xfrm>
          <a:prstGeom prst="rect">
            <a:avLst/>
          </a:prstGeom>
        </p:spPr>
        <p:txBody>
          <a:bodyPr vert="horz" lIns="91440" tIns="45720" rIns="91440" bIns="45720" rtlCol="0" anchor="ctr">
            <a:normAutofit/>
          </a:bodyPr>
          <a:lstStyle/>
          <a:p>
            <a:pPr marL="0" indent="0" algn="r" defTabSz="914400">
              <a:lnSpc>
                <a:spcPct val="90000"/>
              </a:lnSpc>
              <a:spcBef>
                <a:spcPct val="0"/>
              </a:spcBef>
              <a:spcAft>
                <a:spcPts val="600"/>
              </a:spcAft>
            </a:pPr>
            <a:r>
              <a:rPr lang="en-US" sz="4400" b="1" kern="1200" dirty="0" err="1">
                <a:solidFill>
                  <a:schemeClr val="accent1"/>
                </a:solidFill>
                <a:latin typeface="+mj-lt"/>
                <a:ea typeface="+mj-ea"/>
                <a:cs typeface="+mj-cs"/>
              </a:rPr>
              <a:t>Akademik</a:t>
            </a:r>
            <a:r>
              <a:rPr lang="en-US" sz="4400" b="1" kern="1200" dirty="0">
                <a:solidFill>
                  <a:schemeClr val="accent1"/>
                </a:solidFill>
                <a:latin typeface="+mj-lt"/>
                <a:ea typeface="+mj-ea"/>
                <a:cs typeface="+mj-cs"/>
              </a:rPr>
              <a:t> </a:t>
            </a:r>
            <a:r>
              <a:rPr lang="en-US" sz="4400" b="1" kern="1200" dirty="0" err="1">
                <a:solidFill>
                  <a:schemeClr val="accent1"/>
                </a:solidFill>
                <a:latin typeface="+mj-lt"/>
                <a:ea typeface="+mj-ea"/>
                <a:cs typeface="+mj-cs"/>
              </a:rPr>
              <a:t>Tanınma</a:t>
            </a:r>
            <a:r>
              <a:rPr lang="en-US" sz="4400" b="1" kern="1200" dirty="0">
                <a:solidFill>
                  <a:schemeClr val="accent1"/>
                </a:solidFill>
                <a:latin typeface="+mj-lt"/>
                <a:ea typeface="+mj-ea"/>
                <a:cs typeface="+mj-cs"/>
              </a:rPr>
              <a:t> </a:t>
            </a:r>
            <a:r>
              <a:rPr lang="en-US" sz="4400" b="1" kern="1200" dirty="0" err="1">
                <a:solidFill>
                  <a:schemeClr val="accent1"/>
                </a:solidFill>
                <a:latin typeface="+mj-lt"/>
                <a:ea typeface="+mj-ea"/>
                <a:cs typeface="+mj-cs"/>
              </a:rPr>
              <a:t>Belgesi</a:t>
            </a:r>
            <a:endParaRPr lang="en-US" sz="4400" b="1" kern="1200" dirty="0">
              <a:solidFill>
                <a:schemeClr val="accent1"/>
              </a:solidFill>
              <a:latin typeface="+mj-lt"/>
              <a:ea typeface="+mj-ea"/>
              <a:cs typeface="+mj-cs"/>
            </a:endParaRPr>
          </a:p>
        </p:txBody>
      </p:sp>
      <p:cxnSp>
        <p:nvCxnSpPr>
          <p:cNvPr id="32" name="Straight Connector 3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 name="İçerik Yer Tutucusu 2"/>
          <p:cNvSpPr>
            <a:spLocks noGrp="1"/>
          </p:cNvSpPr>
          <p:nvPr>
            <p:ph idx="1"/>
          </p:nvPr>
        </p:nvSpPr>
        <p:spPr>
          <a:xfrm>
            <a:off x="4976031" y="963877"/>
            <a:ext cx="6377769" cy="4930246"/>
          </a:xfrm>
        </p:spPr>
        <p:txBody>
          <a:bodyPr vert="horz" lIns="91440" tIns="45720" rIns="91440" bIns="45720" rtlCol="0" anchor="ctr">
            <a:normAutofit/>
          </a:bodyPr>
          <a:lstStyle/>
          <a:p>
            <a:pPr marL="0" indent="0">
              <a:buNone/>
            </a:pPr>
            <a:r>
              <a:rPr lang="en-US" sz="2000" dirty="0"/>
              <a:t>Learning Agreement </a:t>
            </a:r>
            <a:r>
              <a:rPr lang="en-US" sz="2000" dirty="0" err="1"/>
              <a:t>belgesinde</a:t>
            </a:r>
            <a:r>
              <a:rPr lang="en-US" sz="2000" dirty="0"/>
              <a:t> </a:t>
            </a:r>
            <a:r>
              <a:rPr lang="en-US" sz="2000" dirty="0" err="1"/>
              <a:t>onaylanan</a:t>
            </a:r>
            <a:r>
              <a:rPr lang="en-US" sz="2000" dirty="0"/>
              <a:t> </a:t>
            </a:r>
            <a:r>
              <a:rPr lang="en-US" sz="2000" dirty="0" err="1"/>
              <a:t>dersler</a:t>
            </a:r>
            <a:r>
              <a:rPr lang="en-US" sz="2000" dirty="0"/>
              <a:t>, </a:t>
            </a:r>
            <a:r>
              <a:rPr lang="en-US" sz="2000" dirty="0" err="1"/>
              <a:t>Akademik</a:t>
            </a:r>
            <a:r>
              <a:rPr lang="en-US" sz="2000" dirty="0"/>
              <a:t> </a:t>
            </a:r>
            <a:r>
              <a:rPr lang="en-US" sz="2000" dirty="0" err="1"/>
              <a:t>Tanınma</a:t>
            </a:r>
            <a:r>
              <a:rPr lang="en-US" sz="2000" dirty="0"/>
              <a:t> </a:t>
            </a:r>
            <a:r>
              <a:rPr lang="en-US" sz="2000" dirty="0" err="1"/>
              <a:t>belgesine</a:t>
            </a:r>
            <a:r>
              <a:rPr lang="en-US" sz="2000" dirty="0"/>
              <a:t> </a:t>
            </a:r>
            <a:r>
              <a:rPr lang="en-US" sz="2000" dirty="0" err="1"/>
              <a:t>yazılır</a:t>
            </a:r>
            <a:r>
              <a:rPr lang="en-US" sz="2000" dirty="0"/>
              <a:t> </a:t>
            </a:r>
            <a:r>
              <a:rPr lang="en-US" sz="2000" dirty="0" err="1"/>
              <a:t>ve</a:t>
            </a:r>
            <a:r>
              <a:rPr lang="en-US" sz="2000" dirty="0"/>
              <a:t> </a:t>
            </a:r>
            <a:r>
              <a:rPr lang="en-US" sz="2000" dirty="0" err="1"/>
              <a:t>bölüm</a:t>
            </a:r>
            <a:r>
              <a:rPr lang="en-US" sz="2000" dirty="0"/>
              <a:t> </a:t>
            </a:r>
            <a:r>
              <a:rPr lang="en-US" sz="2000" dirty="0" err="1"/>
              <a:t>koordinatörüne</a:t>
            </a:r>
            <a:r>
              <a:rPr lang="en-US" sz="2000" dirty="0"/>
              <a:t> </a:t>
            </a:r>
            <a:r>
              <a:rPr lang="en-US" sz="2000" dirty="0" err="1"/>
              <a:t>teslim</a:t>
            </a:r>
            <a:r>
              <a:rPr lang="en-US" sz="2000" dirty="0"/>
              <a:t> </a:t>
            </a:r>
            <a:r>
              <a:rPr lang="en-US" sz="2000" dirty="0" err="1"/>
              <a:t>edilir</a:t>
            </a:r>
            <a:r>
              <a:rPr lang="en-US" sz="2000" dirty="0"/>
              <a:t>. </a:t>
            </a:r>
          </a:p>
          <a:p>
            <a:pPr marL="0"/>
            <a:endParaRPr lang="en-US" sz="2000" dirty="0"/>
          </a:p>
          <a:p>
            <a:pPr marL="0" indent="0">
              <a:buNone/>
            </a:pPr>
            <a:r>
              <a:rPr lang="en-US" sz="2000" dirty="0" err="1"/>
              <a:t>Öğrenim</a:t>
            </a:r>
            <a:r>
              <a:rPr lang="en-US" sz="2000" dirty="0"/>
              <a:t> </a:t>
            </a:r>
            <a:r>
              <a:rPr lang="en-US" sz="2000" dirty="0" err="1"/>
              <a:t>anlaşmasının</a:t>
            </a:r>
            <a:r>
              <a:rPr lang="en-US" sz="2000" dirty="0"/>
              <a:t> </a:t>
            </a:r>
            <a:r>
              <a:rPr lang="en-US" sz="2000" dirty="0" err="1"/>
              <a:t>Fakülte</a:t>
            </a:r>
            <a:r>
              <a:rPr lang="en-US" sz="2000" b="1" dirty="0"/>
              <a:t> </a:t>
            </a:r>
            <a:r>
              <a:rPr lang="en-US" sz="2000" dirty="0" err="1"/>
              <a:t>Yönetim</a:t>
            </a:r>
            <a:r>
              <a:rPr lang="en-US" sz="2000" dirty="0"/>
              <a:t> </a:t>
            </a:r>
            <a:r>
              <a:rPr lang="en-US" sz="2000" dirty="0" err="1"/>
              <a:t>Kurulu'nda</a:t>
            </a:r>
            <a:r>
              <a:rPr lang="en-US" sz="2000" dirty="0"/>
              <a:t> </a:t>
            </a:r>
            <a:r>
              <a:rPr lang="en-US" sz="2000" dirty="0" err="1"/>
              <a:t>değerlendirildikten</a:t>
            </a:r>
            <a:r>
              <a:rPr lang="en-US" sz="2000" dirty="0"/>
              <a:t> </a:t>
            </a:r>
            <a:r>
              <a:rPr lang="en-US" sz="2000" dirty="0" err="1"/>
              <a:t>sonra</a:t>
            </a:r>
            <a:r>
              <a:rPr lang="en-US" sz="2000" dirty="0"/>
              <a:t> </a:t>
            </a:r>
            <a:r>
              <a:rPr lang="en-US" sz="2000" dirty="0" err="1"/>
              <a:t>Bölüm</a:t>
            </a:r>
            <a:r>
              <a:rPr lang="en-US" sz="2000" dirty="0"/>
              <a:t> </a:t>
            </a:r>
            <a:r>
              <a:rPr lang="en-US" sz="2000" dirty="0" err="1"/>
              <a:t>Başkanı</a:t>
            </a:r>
            <a:r>
              <a:rPr lang="en-US" sz="2000" dirty="0"/>
              <a:t>/</a:t>
            </a:r>
            <a:r>
              <a:rPr lang="en-US" sz="2000" dirty="0" err="1"/>
              <a:t>Enstitü</a:t>
            </a:r>
            <a:r>
              <a:rPr lang="en-US" sz="2000" dirty="0"/>
              <a:t> </a:t>
            </a:r>
            <a:r>
              <a:rPr lang="en-US" sz="2000" dirty="0" err="1"/>
              <a:t>ve</a:t>
            </a:r>
            <a:r>
              <a:rPr lang="en-US" sz="2000" dirty="0"/>
              <a:t> </a:t>
            </a:r>
            <a:r>
              <a:rPr lang="en-US" sz="2000" dirty="0" err="1"/>
              <a:t>lisansüstü</a:t>
            </a:r>
            <a:r>
              <a:rPr lang="en-US" sz="2000" dirty="0"/>
              <a:t> </a:t>
            </a:r>
            <a:r>
              <a:rPr lang="en-US" sz="2000" dirty="0" err="1"/>
              <a:t>öğrencileri</a:t>
            </a:r>
            <a:r>
              <a:rPr lang="en-US" sz="2000" dirty="0"/>
              <a:t> </a:t>
            </a:r>
            <a:r>
              <a:rPr lang="en-US" sz="2000" dirty="0" err="1"/>
              <a:t>için</a:t>
            </a:r>
            <a:r>
              <a:rPr lang="en-US" sz="2000" dirty="0"/>
              <a:t> </a:t>
            </a:r>
            <a:r>
              <a:rPr lang="en-US" sz="2000" dirty="0" err="1"/>
              <a:t>tez</a:t>
            </a:r>
            <a:r>
              <a:rPr lang="en-US" sz="2000" dirty="0"/>
              <a:t> </a:t>
            </a:r>
            <a:r>
              <a:rPr lang="en-US" sz="2000" dirty="0" err="1"/>
              <a:t>danışmanı</a:t>
            </a:r>
            <a:r>
              <a:rPr lang="en-US" sz="2000" dirty="0"/>
              <a:t>, </a:t>
            </a:r>
            <a:r>
              <a:rPr lang="en-US" sz="2000" dirty="0" err="1"/>
              <a:t>Bölüm</a:t>
            </a:r>
            <a:r>
              <a:rPr lang="en-US" sz="2000" dirty="0"/>
              <a:t> Erasmus </a:t>
            </a:r>
            <a:r>
              <a:rPr lang="en-US" sz="2000" dirty="0" err="1"/>
              <a:t>Koordinatörü</a:t>
            </a:r>
            <a:r>
              <a:rPr lang="en-US" sz="2000" dirty="0"/>
              <a:t> </a:t>
            </a:r>
            <a:r>
              <a:rPr lang="en-US" sz="2000" dirty="0" err="1"/>
              <a:t>ve</a:t>
            </a:r>
            <a:r>
              <a:rPr lang="en-US" sz="2000" dirty="0"/>
              <a:t> </a:t>
            </a:r>
            <a:r>
              <a:rPr lang="en-US" sz="2000" dirty="0" err="1"/>
              <a:t>takiben</a:t>
            </a:r>
            <a:r>
              <a:rPr lang="en-US" sz="2000" dirty="0"/>
              <a:t> </a:t>
            </a:r>
            <a:r>
              <a:rPr lang="en-US" sz="2000" dirty="0" err="1"/>
              <a:t>Fakülte</a:t>
            </a:r>
            <a:r>
              <a:rPr lang="en-US" sz="2000" dirty="0"/>
              <a:t> </a:t>
            </a:r>
            <a:r>
              <a:rPr lang="en-US" sz="2000" dirty="0" err="1"/>
              <a:t>Dekanı</a:t>
            </a:r>
            <a:r>
              <a:rPr lang="en-US" sz="2000" dirty="0"/>
              <a:t>/</a:t>
            </a:r>
            <a:r>
              <a:rPr lang="en-US" sz="2000" dirty="0" err="1"/>
              <a:t>Meslek</a:t>
            </a:r>
            <a:r>
              <a:rPr lang="en-US" sz="2000" dirty="0"/>
              <a:t> </a:t>
            </a:r>
            <a:r>
              <a:rPr lang="en-US" sz="2000" dirty="0" err="1"/>
              <a:t>Yüksekokul</a:t>
            </a:r>
            <a:r>
              <a:rPr lang="en-US" sz="2000" dirty="0"/>
              <a:t> </a:t>
            </a:r>
            <a:r>
              <a:rPr lang="en-US" sz="2000" dirty="0" err="1"/>
              <a:t>Müdürü</a:t>
            </a:r>
            <a:r>
              <a:rPr lang="en-US" sz="2000" dirty="0"/>
              <a:t> </a:t>
            </a:r>
            <a:r>
              <a:rPr lang="en-US" sz="2000" dirty="0" err="1"/>
              <a:t>tarafından</a:t>
            </a:r>
            <a:r>
              <a:rPr lang="en-US" sz="2000" dirty="0"/>
              <a:t> </a:t>
            </a:r>
            <a:r>
              <a:rPr lang="en-US" sz="2000" dirty="0" err="1"/>
              <a:t>onaylanması</a:t>
            </a:r>
            <a:r>
              <a:rPr lang="en-US" sz="2000" dirty="0"/>
              <a:t> </a:t>
            </a:r>
            <a:r>
              <a:rPr lang="en-US" sz="2000" dirty="0" err="1"/>
              <a:t>gerekmektedir</a:t>
            </a:r>
            <a:r>
              <a:rPr lang="en-US" sz="2000" dirty="0"/>
              <a:t>. </a:t>
            </a:r>
          </a:p>
        </p:txBody>
      </p:sp>
    </p:spTree>
    <p:extLst>
      <p:ext uri="{BB962C8B-B14F-4D97-AF65-F5344CB8AC3E}">
        <p14:creationId xmlns:p14="http://schemas.microsoft.com/office/powerpoint/2010/main" val="2035322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28F964-66AD-400E-A1FD-40B69D93ED3E}"/>
              </a:ext>
            </a:extLst>
          </p:cNvPr>
          <p:cNvSpPr>
            <a:spLocks noGrp="1"/>
          </p:cNvSpPr>
          <p:nvPr>
            <p:ph type="title"/>
          </p:nvPr>
        </p:nvSpPr>
        <p:spPr>
          <a:xfrm>
            <a:off x="5214579" y="629266"/>
            <a:ext cx="6422849" cy="1676603"/>
          </a:xfrm>
        </p:spPr>
        <p:txBody>
          <a:bodyPr>
            <a:normAutofit/>
          </a:bodyPr>
          <a:lstStyle/>
          <a:p>
            <a:r>
              <a:rPr lang="tr-TR" b="1">
                <a:latin typeface="+mn-lt"/>
              </a:rPr>
              <a:t>Seyahat ve Sağlık Sigortası</a:t>
            </a:r>
            <a:endParaRPr lang="tr-TR"/>
          </a:p>
        </p:txBody>
      </p:sp>
      <p:sp>
        <p:nvSpPr>
          <p:cNvPr id="113" name="Rectangle 112">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fik 6" descr="Bir bisiklet">
            <a:extLst>
              <a:ext uri="{FF2B5EF4-FFF2-40B4-BE49-F238E27FC236}">
                <a16:creationId xmlns:a16="http://schemas.microsoft.com/office/drawing/2014/main" id="{2E631498-9172-4D74-98C8-AA3BD9AA571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3768523A-1D79-4E1B-9514-A75AF558A23A}"/>
              </a:ext>
            </a:extLst>
          </p:cNvPr>
          <p:cNvSpPr>
            <a:spLocks noGrp="1"/>
          </p:cNvSpPr>
          <p:nvPr>
            <p:ph idx="1"/>
          </p:nvPr>
        </p:nvSpPr>
        <p:spPr>
          <a:xfrm>
            <a:off x="5214581" y="2438400"/>
            <a:ext cx="6422848" cy="3785419"/>
          </a:xfrm>
        </p:spPr>
        <p:txBody>
          <a:bodyPr>
            <a:normAutofit/>
          </a:bodyPr>
          <a:lstStyle/>
          <a:p>
            <a:pPr marL="12065" marR="12700" indent="0">
              <a:buNone/>
            </a:pPr>
            <a:r>
              <a:rPr lang="tr-TR" sz="1400" spc="-15">
                <a:latin typeface="+mn-lt"/>
                <a:cs typeface="Calibri"/>
              </a:rPr>
              <a:t>E</a:t>
            </a:r>
            <a:r>
              <a:rPr lang="tr-TR" sz="1400" spc="-55">
                <a:latin typeface="+mn-lt"/>
                <a:cs typeface="Calibri"/>
              </a:rPr>
              <a:t>r</a:t>
            </a:r>
            <a:r>
              <a:rPr lang="tr-TR" sz="1400">
                <a:latin typeface="+mn-lt"/>
                <a:cs typeface="Calibri"/>
              </a:rPr>
              <a:t>asmus</a:t>
            </a:r>
            <a:r>
              <a:rPr lang="tr-TR" sz="1400" spc="-20">
                <a:latin typeface="+mn-lt"/>
                <a:cs typeface="Calibri"/>
              </a:rPr>
              <a:t> </a:t>
            </a:r>
            <a:r>
              <a:rPr lang="tr-TR" sz="1400">
                <a:latin typeface="+mn-lt"/>
                <a:cs typeface="Calibri"/>
              </a:rPr>
              <a:t>ha</a:t>
            </a:r>
            <a:r>
              <a:rPr lang="tr-TR" sz="1400" spc="-35">
                <a:latin typeface="+mn-lt"/>
                <a:cs typeface="Calibri"/>
              </a:rPr>
              <a:t>r</a:t>
            </a:r>
            <a:r>
              <a:rPr lang="tr-TR" sz="1400">
                <a:latin typeface="+mn-lt"/>
                <a:cs typeface="Calibri"/>
              </a:rPr>
              <a:t>e</a:t>
            </a:r>
            <a:r>
              <a:rPr lang="tr-TR" sz="1400" spc="-70">
                <a:latin typeface="+mn-lt"/>
                <a:cs typeface="Calibri"/>
              </a:rPr>
              <a:t>k</a:t>
            </a:r>
            <a:r>
              <a:rPr lang="tr-TR" sz="1400">
                <a:latin typeface="+mn-lt"/>
                <a:cs typeface="Calibri"/>
              </a:rPr>
              <a:t>etlili</a:t>
            </a:r>
            <a:r>
              <a:rPr lang="tr-TR" sz="1400" spc="-10">
                <a:latin typeface="+mn-lt"/>
                <a:cs typeface="Calibri"/>
              </a:rPr>
              <a:t>ğ</a:t>
            </a:r>
            <a:r>
              <a:rPr lang="tr-TR" sz="1400">
                <a:latin typeface="+mn-lt"/>
                <a:cs typeface="Calibri"/>
              </a:rPr>
              <a:t>iniz</a:t>
            </a:r>
            <a:r>
              <a:rPr lang="tr-TR" sz="1400" spc="-25">
                <a:latin typeface="+mn-lt"/>
                <a:cs typeface="Calibri"/>
              </a:rPr>
              <a:t> </a:t>
            </a:r>
            <a:r>
              <a:rPr lang="tr-TR" sz="1400">
                <a:latin typeface="+mn-lt"/>
                <a:cs typeface="Calibri"/>
              </a:rPr>
              <a:t>b</a:t>
            </a:r>
            <a:r>
              <a:rPr lang="tr-TR" sz="1400" spc="-20">
                <a:latin typeface="+mn-lt"/>
                <a:cs typeface="Calibri"/>
              </a:rPr>
              <a:t>o</a:t>
            </a:r>
            <a:r>
              <a:rPr lang="tr-TR" sz="1400">
                <a:latin typeface="+mn-lt"/>
                <a:cs typeface="Calibri"/>
              </a:rPr>
              <a:t>yun</a:t>
            </a:r>
            <a:r>
              <a:rPr lang="tr-TR" sz="1400" spc="-15">
                <a:latin typeface="+mn-lt"/>
                <a:cs typeface="Calibri"/>
              </a:rPr>
              <a:t>c</a:t>
            </a:r>
            <a:r>
              <a:rPr lang="tr-TR" sz="1400">
                <a:latin typeface="+mn-lt"/>
                <a:cs typeface="Calibri"/>
              </a:rPr>
              <a:t>a karşı karşıya kalabileceğiniz herhangi</a:t>
            </a:r>
            <a:r>
              <a:rPr lang="tr-TR" sz="1400" spc="-15">
                <a:latin typeface="+mn-lt"/>
                <a:cs typeface="Calibri"/>
              </a:rPr>
              <a:t> bir </a:t>
            </a:r>
            <a:r>
              <a:rPr lang="tr-TR" sz="1400" spc="-40">
                <a:latin typeface="+mn-lt"/>
                <a:cs typeface="Calibri"/>
              </a:rPr>
              <a:t>k</a:t>
            </a:r>
            <a:r>
              <a:rPr lang="tr-TR" sz="1400">
                <a:latin typeface="+mn-lt"/>
                <a:cs typeface="Calibri"/>
              </a:rPr>
              <a:t>a</a:t>
            </a:r>
            <a:r>
              <a:rPr lang="tr-TR" sz="1400" spc="-35">
                <a:latin typeface="+mn-lt"/>
                <a:cs typeface="Calibri"/>
              </a:rPr>
              <a:t>z</a:t>
            </a:r>
            <a:r>
              <a:rPr lang="tr-TR" sz="1400" spc="10">
                <a:latin typeface="+mn-lt"/>
                <a:cs typeface="Calibri"/>
              </a:rPr>
              <a:t>a</a:t>
            </a:r>
            <a:r>
              <a:rPr lang="tr-TR" sz="1400">
                <a:latin typeface="+mn-lt"/>
                <a:cs typeface="Calibri"/>
              </a:rPr>
              <a:t>,</a:t>
            </a:r>
            <a:r>
              <a:rPr lang="tr-TR" sz="1400" spc="-15">
                <a:latin typeface="+mn-lt"/>
                <a:cs typeface="Calibri"/>
              </a:rPr>
              <a:t> </a:t>
            </a:r>
            <a:r>
              <a:rPr lang="tr-TR" sz="1400">
                <a:latin typeface="+mn-lt"/>
                <a:cs typeface="Calibri"/>
              </a:rPr>
              <a:t>ha</a:t>
            </a:r>
            <a:r>
              <a:rPr lang="tr-TR" sz="1400" spc="-25">
                <a:latin typeface="+mn-lt"/>
                <a:cs typeface="Calibri"/>
              </a:rPr>
              <a:t>st</a:t>
            </a:r>
            <a:r>
              <a:rPr lang="tr-TR" sz="1400">
                <a:latin typeface="+mn-lt"/>
                <a:cs typeface="Calibri"/>
              </a:rPr>
              <a:t>alık</a:t>
            </a:r>
            <a:r>
              <a:rPr lang="tr-TR" sz="1400" spc="-25">
                <a:latin typeface="+mn-lt"/>
                <a:cs typeface="Calibri"/>
              </a:rPr>
              <a:t> </a:t>
            </a:r>
            <a:r>
              <a:rPr lang="tr-TR" sz="1400">
                <a:latin typeface="+mn-lt"/>
                <a:cs typeface="Calibri"/>
              </a:rPr>
              <a:t>vb. durumunda ortaya çıkabilecek masraflardan</a:t>
            </a:r>
            <a:r>
              <a:rPr lang="tr-TR" sz="1400" spc="-10">
                <a:latin typeface="+mn-lt"/>
                <a:cs typeface="Calibri"/>
              </a:rPr>
              <a:t> </a:t>
            </a:r>
            <a:r>
              <a:rPr lang="tr-TR" sz="1400">
                <a:latin typeface="+mn-lt"/>
                <a:cs typeface="Calibri"/>
              </a:rPr>
              <a:t>Erzincan Binali Yıldırım </a:t>
            </a:r>
            <a:r>
              <a:rPr lang="tr-TR" sz="1400" spc="-10">
                <a:latin typeface="+mn-lt"/>
                <a:cs typeface="Calibri"/>
              </a:rPr>
              <a:t>Ü</a:t>
            </a:r>
            <a:r>
              <a:rPr lang="tr-TR" sz="1400">
                <a:latin typeface="+mn-lt"/>
                <a:cs typeface="Calibri"/>
              </a:rPr>
              <a:t>ni</a:t>
            </a:r>
            <a:r>
              <a:rPr lang="tr-TR" sz="1400" spc="-35">
                <a:latin typeface="+mn-lt"/>
                <a:cs typeface="Calibri"/>
              </a:rPr>
              <a:t>v</a:t>
            </a:r>
            <a:r>
              <a:rPr lang="tr-TR" sz="1400">
                <a:latin typeface="+mn-lt"/>
                <a:cs typeface="Calibri"/>
              </a:rPr>
              <a:t>e</a:t>
            </a:r>
            <a:r>
              <a:rPr lang="tr-TR" sz="1400" spc="-35">
                <a:latin typeface="+mn-lt"/>
                <a:cs typeface="Calibri"/>
              </a:rPr>
              <a:t>r</a:t>
            </a:r>
            <a:r>
              <a:rPr lang="tr-TR" sz="1400">
                <a:latin typeface="+mn-lt"/>
                <a:cs typeface="Calibri"/>
              </a:rPr>
              <a:t>si</a:t>
            </a:r>
            <a:r>
              <a:rPr lang="tr-TR" sz="1400" spc="-30">
                <a:latin typeface="+mn-lt"/>
                <a:cs typeface="Calibri"/>
              </a:rPr>
              <a:t>t</a:t>
            </a:r>
            <a:r>
              <a:rPr lang="tr-TR" sz="1400">
                <a:latin typeface="+mn-lt"/>
                <a:cs typeface="Calibri"/>
              </a:rPr>
              <a:t>esi</a:t>
            </a:r>
            <a:r>
              <a:rPr lang="tr-TR" sz="1400" spc="-15">
                <a:latin typeface="+mn-lt"/>
                <a:cs typeface="Calibri"/>
              </a:rPr>
              <a:t> </a:t>
            </a:r>
            <a:r>
              <a:rPr lang="tr-TR" sz="1400">
                <a:latin typeface="+mn-lt"/>
                <a:cs typeface="Calibri"/>
              </a:rPr>
              <a:t>/ </a:t>
            </a:r>
            <a:r>
              <a:rPr lang="tr-TR" sz="1400" spc="-15">
                <a:latin typeface="+mn-lt"/>
                <a:cs typeface="Calibri"/>
              </a:rPr>
              <a:t>U</a:t>
            </a:r>
            <a:r>
              <a:rPr lang="tr-TR" sz="1400">
                <a:latin typeface="+mn-lt"/>
                <a:cs typeface="Calibri"/>
              </a:rPr>
              <a:t>lusal</a:t>
            </a:r>
            <a:r>
              <a:rPr lang="tr-TR" sz="1400" spc="-10">
                <a:latin typeface="+mn-lt"/>
                <a:cs typeface="Calibri"/>
              </a:rPr>
              <a:t> </a:t>
            </a:r>
            <a:r>
              <a:rPr lang="tr-TR" sz="1400">
                <a:latin typeface="+mn-lt"/>
                <a:cs typeface="Calibri"/>
              </a:rPr>
              <a:t>Ajans</a:t>
            </a:r>
            <a:r>
              <a:rPr lang="tr-TR" sz="1400" spc="-15">
                <a:latin typeface="+mn-lt"/>
                <a:cs typeface="Calibri"/>
              </a:rPr>
              <a:t> </a:t>
            </a:r>
            <a:r>
              <a:rPr lang="tr-TR" sz="1400" spc="-35">
                <a:latin typeface="+mn-lt"/>
                <a:cs typeface="Calibri"/>
              </a:rPr>
              <a:t>y</a:t>
            </a:r>
            <a:r>
              <a:rPr lang="tr-TR" sz="1400">
                <a:latin typeface="+mn-lt"/>
                <a:cs typeface="Calibri"/>
              </a:rPr>
              <a:t>a</a:t>
            </a:r>
            <a:r>
              <a:rPr lang="tr-TR" sz="1400" spc="-15">
                <a:latin typeface="+mn-lt"/>
                <a:cs typeface="Calibri"/>
              </a:rPr>
              <a:t> </a:t>
            </a:r>
            <a:r>
              <a:rPr lang="tr-TR" sz="1400">
                <a:latin typeface="+mn-lt"/>
                <a:cs typeface="Calibri"/>
              </a:rPr>
              <a:t>da gi</a:t>
            </a:r>
            <a:r>
              <a:rPr lang="tr-TR" sz="1400" spc="-10">
                <a:latin typeface="+mn-lt"/>
                <a:cs typeface="Calibri"/>
              </a:rPr>
              <a:t>d</a:t>
            </a:r>
            <a:r>
              <a:rPr lang="tr-TR" sz="1400">
                <a:latin typeface="+mn-lt"/>
                <a:cs typeface="Calibri"/>
              </a:rPr>
              <a:t>eceğiniz</a:t>
            </a:r>
            <a:r>
              <a:rPr lang="tr-TR" sz="1400" spc="-20">
                <a:latin typeface="+mn-lt"/>
                <a:cs typeface="Calibri"/>
              </a:rPr>
              <a:t> </a:t>
            </a:r>
            <a:r>
              <a:rPr lang="tr-TR" sz="1400">
                <a:latin typeface="+mn-lt"/>
                <a:cs typeface="Calibri"/>
              </a:rPr>
              <a:t>üni</a:t>
            </a:r>
            <a:r>
              <a:rPr lang="tr-TR" sz="1400" spc="-35">
                <a:latin typeface="+mn-lt"/>
                <a:cs typeface="Calibri"/>
              </a:rPr>
              <a:t>v</a:t>
            </a:r>
            <a:r>
              <a:rPr lang="tr-TR" sz="1400">
                <a:latin typeface="+mn-lt"/>
                <a:cs typeface="Calibri"/>
              </a:rPr>
              <a:t>e</a:t>
            </a:r>
            <a:r>
              <a:rPr lang="tr-TR" sz="1400" spc="-35">
                <a:latin typeface="+mn-lt"/>
                <a:cs typeface="Calibri"/>
              </a:rPr>
              <a:t>r</a:t>
            </a:r>
            <a:r>
              <a:rPr lang="tr-TR" sz="1400">
                <a:latin typeface="+mn-lt"/>
                <a:cs typeface="Calibri"/>
              </a:rPr>
              <a:t>si</a:t>
            </a:r>
            <a:r>
              <a:rPr lang="tr-TR" sz="1400" spc="-30">
                <a:latin typeface="+mn-lt"/>
                <a:cs typeface="Calibri"/>
              </a:rPr>
              <a:t>t</a:t>
            </a:r>
            <a:r>
              <a:rPr lang="tr-TR" sz="1400">
                <a:latin typeface="+mn-lt"/>
                <a:cs typeface="Calibri"/>
              </a:rPr>
              <a:t>e </a:t>
            </a:r>
            <a:r>
              <a:rPr lang="tr-TR" sz="1400" spc="-20">
                <a:latin typeface="+mn-lt"/>
                <a:cs typeface="Calibri"/>
              </a:rPr>
              <a:t>sorumlu </a:t>
            </a:r>
            <a:r>
              <a:rPr lang="tr-TR" sz="1400">
                <a:latin typeface="+mn-lt"/>
                <a:cs typeface="Calibri"/>
              </a:rPr>
              <a:t>değildir. </a:t>
            </a:r>
          </a:p>
          <a:p>
            <a:pPr marL="12700" indent="0">
              <a:buNone/>
            </a:pPr>
            <a:r>
              <a:rPr lang="tr-TR" sz="1400" b="1">
                <a:latin typeface="+mn-lt"/>
                <a:cs typeface="Calibri"/>
              </a:rPr>
              <a:t>Mutla</a:t>
            </a:r>
            <a:r>
              <a:rPr lang="tr-TR" sz="1400" b="1" spc="-35">
                <a:latin typeface="+mn-lt"/>
                <a:cs typeface="Calibri"/>
              </a:rPr>
              <a:t>k</a:t>
            </a:r>
            <a:r>
              <a:rPr lang="tr-TR" sz="1400" b="1">
                <a:latin typeface="+mn-lt"/>
                <a:cs typeface="Calibri"/>
              </a:rPr>
              <a:t>a</a:t>
            </a:r>
            <a:r>
              <a:rPr lang="tr-TR" sz="1400" b="1" spc="-25">
                <a:latin typeface="+mn-lt"/>
                <a:cs typeface="Calibri"/>
              </a:rPr>
              <a:t> </a:t>
            </a:r>
            <a:r>
              <a:rPr lang="tr-TR" sz="1400" b="1">
                <a:latin typeface="+mn-lt"/>
                <a:cs typeface="Calibri"/>
              </a:rPr>
              <a:t>s</a:t>
            </a:r>
            <a:r>
              <a:rPr lang="tr-TR" sz="1400" b="1" spc="-10">
                <a:latin typeface="+mn-lt"/>
                <a:cs typeface="Calibri"/>
              </a:rPr>
              <a:t>e</a:t>
            </a:r>
            <a:r>
              <a:rPr lang="tr-TR" sz="1400" b="1" spc="-35">
                <a:latin typeface="+mn-lt"/>
                <a:cs typeface="Calibri"/>
              </a:rPr>
              <a:t>y</a:t>
            </a:r>
            <a:r>
              <a:rPr lang="tr-TR" sz="1400" b="1">
                <a:latin typeface="+mn-lt"/>
                <a:cs typeface="Calibri"/>
              </a:rPr>
              <a:t>ah</a:t>
            </a:r>
            <a:r>
              <a:rPr lang="tr-TR" sz="1400" b="1" spc="-20">
                <a:latin typeface="+mn-lt"/>
                <a:cs typeface="Calibri"/>
              </a:rPr>
              <a:t>a</a:t>
            </a:r>
            <a:r>
              <a:rPr lang="tr-TR" sz="1400" b="1">
                <a:latin typeface="+mn-lt"/>
                <a:cs typeface="Calibri"/>
              </a:rPr>
              <a:t>t ve sağlık</a:t>
            </a:r>
            <a:r>
              <a:rPr lang="tr-TR" sz="1400" b="1" spc="-15">
                <a:latin typeface="+mn-lt"/>
                <a:cs typeface="Calibri"/>
              </a:rPr>
              <a:t> </a:t>
            </a:r>
            <a:r>
              <a:rPr lang="tr-TR" sz="1400" b="1">
                <a:latin typeface="+mn-lt"/>
                <a:cs typeface="Calibri"/>
              </a:rPr>
              <a:t>si</a:t>
            </a:r>
            <a:r>
              <a:rPr lang="tr-TR" sz="1400" b="1" spc="-20">
                <a:latin typeface="+mn-lt"/>
                <a:cs typeface="Calibri"/>
              </a:rPr>
              <a:t>g</a:t>
            </a:r>
            <a:r>
              <a:rPr lang="tr-TR" sz="1400" b="1">
                <a:latin typeface="+mn-lt"/>
                <a:cs typeface="Calibri"/>
              </a:rPr>
              <a:t>or</a:t>
            </a:r>
            <a:r>
              <a:rPr lang="tr-TR" sz="1400" b="1" spc="-30">
                <a:latin typeface="+mn-lt"/>
                <a:cs typeface="Calibri"/>
              </a:rPr>
              <a:t>t</a:t>
            </a:r>
            <a:r>
              <a:rPr lang="tr-TR" sz="1400" b="1">
                <a:latin typeface="+mn-lt"/>
                <a:cs typeface="Calibri"/>
              </a:rPr>
              <a:t>ası</a:t>
            </a:r>
            <a:r>
              <a:rPr lang="tr-TR" sz="1400" b="1" spc="-15">
                <a:latin typeface="+mn-lt"/>
                <a:cs typeface="Calibri"/>
              </a:rPr>
              <a:t> </a:t>
            </a:r>
            <a:r>
              <a:rPr lang="tr-TR" sz="1400" b="1" spc="-35">
                <a:latin typeface="+mn-lt"/>
                <a:cs typeface="Calibri"/>
              </a:rPr>
              <a:t>y</a:t>
            </a:r>
            <a:r>
              <a:rPr lang="tr-TR" sz="1400" b="1">
                <a:latin typeface="+mn-lt"/>
                <a:cs typeface="Calibri"/>
              </a:rPr>
              <a:t>a</a:t>
            </a:r>
            <a:r>
              <a:rPr lang="tr-TR" sz="1400" b="1" spc="-10">
                <a:latin typeface="+mn-lt"/>
                <a:cs typeface="Calibri"/>
              </a:rPr>
              <a:t>p</a:t>
            </a:r>
            <a:r>
              <a:rPr lang="tr-TR" sz="1400" b="1">
                <a:latin typeface="+mn-lt"/>
                <a:cs typeface="Calibri"/>
              </a:rPr>
              <a:t>tırm</a:t>
            </a:r>
            <a:r>
              <a:rPr lang="tr-TR" sz="1400" b="1" spc="5">
                <a:latin typeface="+mn-lt"/>
                <a:cs typeface="Calibri"/>
              </a:rPr>
              <a:t>a</a:t>
            </a:r>
            <a:r>
              <a:rPr lang="tr-TR" sz="1400" b="1">
                <a:latin typeface="+mn-lt"/>
                <a:cs typeface="Calibri"/>
              </a:rPr>
              <a:t>nız gerekmektedir.</a:t>
            </a:r>
            <a:r>
              <a:rPr lang="tr-TR" sz="1400" b="1" spc="-30">
                <a:latin typeface="+mn-lt"/>
                <a:cs typeface="Calibri"/>
              </a:rPr>
              <a:t> </a:t>
            </a:r>
            <a:r>
              <a:rPr lang="tr-TR" sz="1400" spc="-30">
                <a:latin typeface="+mn-lt"/>
                <a:cs typeface="Calibri"/>
              </a:rPr>
              <a:t>SGK ile başka ülkelerin sosyal güvenlik kurumları arasındaki «acil haller kapsamında sağlık yardım belgesini»  SGK’dan (Örn: Çekya için TR-CZ111, Almanya için AT/11, Hırvatistan için HR/TR3 gibi..) edinseniz bile, </a:t>
            </a:r>
            <a:r>
              <a:rPr lang="tr-TR" sz="1400" b="1" spc="-30">
                <a:latin typeface="+mn-lt"/>
                <a:cs typeface="Calibri"/>
              </a:rPr>
              <a:t>özel seyahat sağlık sigortası yaptırmanız gerekmektedir. </a:t>
            </a:r>
            <a:r>
              <a:rPr lang="tr-TR" sz="1400" spc="-30">
                <a:latin typeface="+mn-lt"/>
                <a:cs typeface="Calibri"/>
              </a:rPr>
              <a:t>SGK’dan alacağınız belge size sadece gittiğiniz ülke sınırlarında ve devlet hastanelerinde güvence sağlar, ilgili ülke sınırları dışında geçerli değildir. Gideceğiniz ülke ile SGK arasında herhangi bir anlaşma olup olmadığını bu linkten kontrol edebilirsiniz: </a:t>
            </a:r>
            <a:r>
              <a:rPr lang="tr-TR" sz="1400" spc="-30">
                <a:cs typeface="Calibri"/>
                <a:hlinkClick r:id="rId4"/>
              </a:rPr>
              <a:t>http://www.sgk.gov.tr/wps/portal/sgk/tr/emekli/yurtdisi_islemler/yurtdisi_saglik_islemleri</a:t>
            </a:r>
            <a:endParaRPr lang="tr-TR" sz="1400" spc="-30">
              <a:latin typeface="+mn-lt"/>
              <a:cs typeface="Calibri"/>
            </a:endParaRPr>
          </a:p>
          <a:p>
            <a:pPr marL="12700" indent="0">
              <a:buNone/>
            </a:pPr>
            <a:r>
              <a:rPr lang="tr-TR" sz="1400">
                <a:latin typeface="+mn-lt"/>
                <a:cs typeface="Calibri"/>
              </a:rPr>
              <a:t>Seyahat sağlık si</a:t>
            </a:r>
            <a:r>
              <a:rPr lang="tr-TR" sz="1400" spc="-15">
                <a:latin typeface="+mn-lt"/>
                <a:cs typeface="Calibri"/>
              </a:rPr>
              <a:t>gor</a:t>
            </a:r>
            <a:r>
              <a:rPr lang="tr-TR" sz="1400" spc="-40">
                <a:latin typeface="+mn-lt"/>
                <a:cs typeface="Calibri"/>
              </a:rPr>
              <a:t>t</a:t>
            </a:r>
            <a:r>
              <a:rPr lang="tr-TR" sz="1400">
                <a:latin typeface="+mn-lt"/>
                <a:cs typeface="Calibri"/>
              </a:rPr>
              <a:t>ası</a:t>
            </a:r>
            <a:r>
              <a:rPr lang="tr-TR" sz="1400" spc="-25">
                <a:latin typeface="+mn-lt"/>
                <a:cs typeface="Calibri"/>
              </a:rPr>
              <a:t> </a:t>
            </a:r>
            <a:r>
              <a:rPr lang="tr-TR" sz="1400">
                <a:latin typeface="+mn-lt"/>
                <a:cs typeface="Calibri"/>
              </a:rPr>
              <a:t>poliçeniz</a:t>
            </a:r>
            <a:r>
              <a:rPr lang="tr-TR" sz="1400" spc="-15">
                <a:latin typeface="+mn-lt"/>
                <a:cs typeface="Calibri"/>
              </a:rPr>
              <a:t> </a:t>
            </a:r>
            <a:r>
              <a:rPr lang="tr-TR" sz="1400" u="heavy">
                <a:latin typeface="+mn-lt"/>
                <a:cs typeface="Calibri"/>
              </a:rPr>
              <a:t> yurtdışında </a:t>
            </a:r>
            <a:r>
              <a:rPr lang="tr-TR" sz="1400" u="heavy" spc="-10">
                <a:latin typeface="+mn-lt"/>
                <a:cs typeface="Calibri"/>
              </a:rPr>
              <a:t>o</a:t>
            </a:r>
            <a:r>
              <a:rPr lang="tr-TR" sz="1400" u="heavy">
                <a:latin typeface="+mn-lt"/>
                <a:cs typeface="Calibri"/>
              </a:rPr>
              <a:t>la</a:t>
            </a:r>
            <a:r>
              <a:rPr lang="tr-TR" sz="1400" u="heavy" spc="-20">
                <a:latin typeface="+mn-lt"/>
                <a:cs typeface="Calibri"/>
              </a:rPr>
              <a:t>c</a:t>
            </a:r>
            <a:r>
              <a:rPr lang="tr-TR" sz="1400" u="heavy">
                <a:latin typeface="+mn-lt"/>
                <a:cs typeface="Calibri"/>
              </a:rPr>
              <a:t>ağınız</a:t>
            </a:r>
            <a:r>
              <a:rPr lang="tr-TR" sz="1400" u="heavy" spc="-15">
                <a:latin typeface="+mn-lt"/>
                <a:cs typeface="Calibri"/>
              </a:rPr>
              <a:t> </a:t>
            </a:r>
            <a:r>
              <a:rPr lang="tr-TR" sz="1400" u="heavy" spc="-25">
                <a:latin typeface="+mn-lt"/>
                <a:cs typeface="Calibri"/>
              </a:rPr>
              <a:t>t</a:t>
            </a:r>
            <a:r>
              <a:rPr lang="tr-TR" sz="1400" u="heavy">
                <a:latin typeface="+mn-lt"/>
                <a:cs typeface="Calibri"/>
              </a:rPr>
              <a:t>arih</a:t>
            </a:r>
            <a:r>
              <a:rPr lang="tr-TR" sz="1400" u="heavy" spc="-10">
                <a:latin typeface="+mn-lt"/>
                <a:cs typeface="Calibri"/>
              </a:rPr>
              <a:t> </a:t>
            </a:r>
            <a:r>
              <a:rPr lang="tr-TR" sz="1400" u="heavy">
                <a:latin typeface="+mn-lt"/>
                <a:cs typeface="Calibri"/>
              </a:rPr>
              <a:t>a</a:t>
            </a:r>
            <a:r>
              <a:rPr lang="tr-TR" sz="1400" u="heavy" spc="-45">
                <a:latin typeface="+mn-lt"/>
                <a:cs typeface="Calibri"/>
              </a:rPr>
              <a:t>r</a:t>
            </a:r>
            <a:r>
              <a:rPr lang="tr-TR" sz="1400" u="heavy">
                <a:latin typeface="+mn-lt"/>
                <a:cs typeface="Calibri"/>
              </a:rPr>
              <a:t>alığını</a:t>
            </a:r>
            <a:r>
              <a:rPr lang="tr-TR" sz="1400" u="heavy" spc="-20">
                <a:latin typeface="+mn-lt"/>
                <a:cs typeface="Calibri"/>
              </a:rPr>
              <a:t> </a:t>
            </a:r>
            <a:r>
              <a:rPr lang="tr-TR" sz="1400" u="heavy" spc="-50">
                <a:latin typeface="+mn-lt"/>
                <a:cs typeface="Calibri"/>
              </a:rPr>
              <a:t>k</a:t>
            </a:r>
            <a:r>
              <a:rPr lang="tr-TR" sz="1400" u="heavy">
                <a:latin typeface="+mn-lt"/>
                <a:cs typeface="Calibri"/>
              </a:rPr>
              <a:t>a</a:t>
            </a:r>
            <a:r>
              <a:rPr lang="tr-TR" sz="1400" u="heavy" spc="-15">
                <a:latin typeface="+mn-lt"/>
                <a:cs typeface="Calibri"/>
              </a:rPr>
              <a:t>p</a:t>
            </a:r>
            <a:r>
              <a:rPr lang="tr-TR" sz="1400" u="heavy">
                <a:latin typeface="+mn-lt"/>
                <a:cs typeface="Calibri"/>
              </a:rPr>
              <a:t>s</a:t>
            </a:r>
            <a:r>
              <a:rPr lang="tr-TR" sz="1400" u="heavy" spc="-50">
                <a:latin typeface="+mn-lt"/>
                <a:cs typeface="Calibri"/>
              </a:rPr>
              <a:t>ay</a:t>
            </a:r>
            <a:r>
              <a:rPr lang="tr-TR" sz="1400" u="heavy" spc="-15">
                <a:latin typeface="+mn-lt"/>
                <a:cs typeface="Calibri"/>
              </a:rPr>
              <a:t>a</a:t>
            </a:r>
            <a:r>
              <a:rPr lang="tr-TR" sz="1400" u="heavy" spc="-30">
                <a:latin typeface="+mn-lt"/>
                <a:cs typeface="Calibri"/>
              </a:rPr>
              <a:t>c</a:t>
            </a:r>
            <a:r>
              <a:rPr lang="tr-TR" sz="1400" u="heavy" spc="-15">
                <a:latin typeface="+mn-lt"/>
                <a:cs typeface="Calibri"/>
              </a:rPr>
              <a:t>ak</a:t>
            </a:r>
            <a:r>
              <a:rPr lang="tr-TR" sz="1400" spc="-20">
                <a:latin typeface="+mn-lt"/>
                <a:cs typeface="Calibri"/>
              </a:rPr>
              <a:t> </a:t>
            </a:r>
            <a:r>
              <a:rPr lang="tr-TR" sz="1400">
                <a:latin typeface="+mn-lt"/>
                <a:cs typeface="Calibri"/>
              </a:rPr>
              <a:t>şekilde düzenlenmelidir.</a:t>
            </a:r>
          </a:p>
          <a:p>
            <a:pPr marL="12700" indent="0">
              <a:buNone/>
            </a:pPr>
            <a:r>
              <a:rPr lang="tr-TR" sz="1400" spc="-55">
                <a:latin typeface="+mn-lt"/>
                <a:cs typeface="Calibri"/>
              </a:rPr>
              <a:t>P</a:t>
            </a:r>
            <a:r>
              <a:rPr lang="tr-TR" sz="1400">
                <a:latin typeface="+mn-lt"/>
                <a:cs typeface="Calibri"/>
              </a:rPr>
              <a:t>oliçe</a:t>
            </a:r>
            <a:r>
              <a:rPr lang="tr-TR" sz="1400" spc="-10">
                <a:latin typeface="+mn-lt"/>
                <a:cs typeface="Calibri"/>
              </a:rPr>
              <a:t> </a:t>
            </a:r>
            <a:r>
              <a:rPr lang="tr-TR" sz="1400" spc="-25">
                <a:latin typeface="+mn-lt"/>
                <a:cs typeface="Calibri"/>
              </a:rPr>
              <a:t>t</a:t>
            </a:r>
            <a:r>
              <a:rPr lang="tr-TR" sz="1400">
                <a:latin typeface="+mn-lt"/>
                <a:cs typeface="Calibri"/>
              </a:rPr>
              <a:t>e</a:t>
            </a:r>
            <a:r>
              <a:rPr lang="tr-TR" sz="1400" spc="5">
                <a:latin typeface="+mn-lt"/>
                <a:cs typeface="Calibri"/>
              </a:rPr>
              <a:t>m</a:t>
            </a:r>
            <a:r>
              <a:rPr lang="tr-TR" sz="1400">
                <a:latin typeface="+mn-lt"/>
                <a:cs typeface="Calibri"/>
              </a:rPr>
              <a:t>in</a:t>
            </a:r>
            <a:r>
              <a:rPr lang="tr-TR" sz="1400" spc="-25">
                <a:latin typeface="+mn-lt"/>
                <a:cs typeface="Calibri"/>
              </a:rPr>
              <a:t>a</a:t>
            </a:r>
            <a:r>
              <a:rPr lang="tr-TR" sz="1400">
                <a:latin typeface="+mn-lt"/>
                <a:cs typeface="Calibri"/>
              </a:rPr>
              <a:t>tı</a:t>
            </a:r>
            <a:r>
              <a:rPr lang="tr-TR" sz="1400" spc="-30">
                <a:latin typeface="+mn-lt"/>
                <a:cs typeface="Calibri"/>
              </a:rPr>
              <a:t> </a:t>
            </a:r>
            <a:r>
              <a:rPr lang="tr-TR" sz="1400" u="heavy">
                <a:latin typeface="+mn-lt"/>
                <a:cs typeface="Calibri"/>
              </a:rPr>
              <a:t>mini</a:t>
            </a:r>
            <a:r>
              <a:rPr lang="tr-TR" sz="1400" u="heavy" spc="5">
                <a:latin typeface="+mn-lt"/>
                <a:cs typeface="Calibri"/>
              </a:rPr>
              <a:t>m</a:t>
            </a:r>
            <a:r>
              <a:rPr lang="tr-TR" sz="1400" u="heavy">
                <a:latin typeface="+mn-lt"/>
                <a:cs typeface="Calibri"/>
              </a:rPr>
              <a:t>um</a:t>
            </a:r>
            <a:r>
              <a:rPr lang="tr-TR" sz="1400" u="heavy" spc="-25">
                <a:latin typeface="+mn-lt"/>
                <a:cs typeface="Calibri"/>
              </a:rPr>
              <a:t> </a:t>
            </a:r>
            <a:r>
              <a:rPr lang="tr-TR" sz="1400" u="heavy" spc="-15">
                <a:latin typeface="+mn-lt"/>
                <a:cs typeface="Calibri"/>
              </a:rPr>
              <a:t>3</a:t>
            </a:r>
            <a:r>
              <a:rPr lang="tr-TR" sz="1400" u="heavy" spc="-25">
                <a:latin typeface="+mn-lt"/>
                <a:cs typeface="Calibri"/>
              </a:rPr>
              <a:t>0</a:t>
            </a:r>
            <a:r>
              <a:rPr lang="tr-TR" sz="1400" u="heavy">
                <a:latin typeface="+mn-lt"/>
                <a:cs typeface="Calibri"/>
              </a:rPr>
              <a:t>.</a:t>
            </a:r>
            <a:r>
              <a:rPr lang="tr-TR" sz="1400" u="heavy" spc="-15">
                <a:latin typeface="+mn-lt"/>
                <a:cs typeface="Calibri"/>
              </a:rPr>
              <a:t>000</a:t>
            </a:r>
            <a:r>
              <a:rPr lang="tr-TR" sz="1400" u="heavy" spc="-10">
                <a:latin typeface="+mn-lt"/>
                <a:cs typeface="Calibri"/>
              </a:rPr>
              <a:t> </a:t>
            </a:r>
            <a:r>
              <a:rPr lang="tr-TR" sz="1400" u="heavy">
                <a:latin typeface="+mn-lt"/>
                <a:cs typeface="Calibri"/>
              </a:rPr>
              <a:t>Eu</a:t>
            </a:r>
            <a:r>
              <a:rPr lang="tr-TR" sz="1400" u="heavy" spc="-35">
                <a:latin typeface="+mn-lt"/>
                <a:cs typeface="Calibri"/>
              </a:rPr>
              <a:t>r</a:t>
            </a:r>
            <a:r>
              <a:rPr lang="tr-TR" sz="1400" u="heavy">
                <a:latin typeface="+mn-lt"/>
                <a:cs typeface="Calibri"/>
              </a:rPr>
              <a:t>o</a:t>
            </a:r>
            <a:r>
              <a:rPr lang="tr-TR" sz="1400" spc="-10">
                <a:latin typeface="+mn-lt"/>
                <a:cs typeface="Calibri"/>
              </a:rPr>
              <a:t> </a:t>
            </a:r>
            <a:r>
              <a:rPr lang="tr-TR" sz="1400">
                <a:latin typeface="+mn-lt"/>
                <a:cs typeface="Calibri"/>
              </a:rPr>
              <a:t>olmalıdır. </a:t>
            </a:r>
            <a:endParaRPr lang="tr-TR" sz="1400">
              <a:latin typeface="+mn-lt"/>
            </a:endParaRPr>
          </a:p>
          <a:p>
            <a:pPr marL="12700" indent="0">
              <a:buNone/>
            </a:pPr>
            <a:r>
              <a:rPr lang="tr-TR" sz="1400" spc="-55">
                <a:latin typeface="+mn-lt"/>
                <a:cs typeface="Calibri"/>
              </a:rPr>
              <a:t>P</a:t>
            </a:r>
            <a:r>
              <a:rPr lang="tr-TR" sz="1400">
                <a:latin typeface="+mn-lt"/>
                <a:cs typeface="Calibri"/>
              </a:rPr>
              <a:t>oliçenin özellikle salgın hastalık durumunda sağladığı teminatlar konusunda kesin bilgi edindikten sonra satın alınmasını tavsiye ederiz.</a:t>
            </a:r>
          </a:p>
          <a:p>
            <a:endParaRPr lang="tr-TR" sz="1400" dirty="0"/>
          </a:p>
        </p:txBody>
      </p:sp>
    </p:spTree>
    <p:extLst>
      <p:ext uri="{BB962C8B-B14F-4D97-AF65-F5344CB8AC3E}">
        <p14:creationId xmlns:p14="http://schemas.microsoft.com/office/powerpoint/2010/main" val="3296735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E5198E-BECE-4EB6-B8B0-75DC48A62EDA}"/>
              </a:ext>
            </a:extLst>
          </p:cNvPr>
          <p:cNvSpPr>
            <a:spLocks noGrp="1"/>
          </p:cNvSpPr>
          <p:nvPr>
            <p:ph type="title"/>
          </p:nvPr>
        </p:nvSpPr>
        <p:spPr>
          <a:xfrm>
            <a:off x="5214579" y="629266"/>
            <a:ext cx="6422849" cy="1676603"/>
          </a:xfrm>
        </p:spPr>
        <p:txBody>
          <a:bodyPr>
            <a:normAutofit/>
          </a:bodyPr>
          <a:lstStyle/>
          <a:p>
            <a:r>
              <a:rPr lang="tr-TR" b="1"/>
              <a:t>VİZE</a:t>
            </a:r>
            <a:endParaRPr lang="tr-TR"/>
          </a:p>
        </p:txBody>
      </p:sp>
      <p:sp>
        <p:nvSpPr>
          <p:cNvPr id="26" name="Rectangle 25">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Rota (Yolu Belli İki Uçlu düz dolguyla">
            <a:extLst>
              <a:ext uri="{FF2B5EF4-FFF2-40B4-BE49-F238E27FC236}">
                <a16:creationId xmlns:a16="http://schemas.microsoft.com/office/drawing/2014/main" id="{B817BCD8-A749-435D-BCCC-4E0C395626C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94463D04-1FFC-4B21-88AC-BB6A6E050D58}"/>
              </a:ext>
            </a:extLst>
          </p:cNvPr>
          <p:cNvSpPr>
            <a:spLocks noGrp="1"/>
          </p:cNvSpPr>
          <p:nvPr>
            <p:ph idx="1"/>
          </p:nvPr>
        </p:nvSpPr>
        <p:spPr>
          <a:xfrm>
            <a:off x="5214581" y="1872360"/>
            <a:ext cx="6422848" cy="4351459"/>
          </a:xfrm>
        </p:spPr>
        <p:txBody>
          <a:bodyPr>
            <a:normAutofit/>
          </a:bodyPr>
          <a:lstStyle/>
          <a:p>
            <a:pPr marL="12700" indent="0">
              <a:buNone/>
              <a:tabLst>
                <a:tab pos="241300" algn="l"/>
              </a:tabLst>
            </a:pPr>
            <a:r>
              <a:rPr lang="tr-TR" sz="2000" spc="-15" dirty="0">
                <a:latin typeface="Calibri"/>
                <a:cs typeface="Calibri"/>
              </a:rPr>
              <a:t>Gi</a:t>
            </a:r>
            <a:r>
              <a:rPr lang="tr-TR" sz="2000" spc="-30" dirty="0">
                <a:latin typeface="Calibri"/>
                <a:cs typeface="Calibri"/>
              </a:rPr>
              <a:t>d</a:t>
            </a:r>
            <a:r>
              <a:rPr lang="tr-TR" sz="2000" spc="-15" dirty="0">
                <a:latin typeface="Calibri"/>
                <a:cs typeface="Calibri"/>
              </a:rPr>
              <a:t>eceğin</a:t>
            </a:r>
            <a:r>
              <a:rPr lang="tr-TR" sz="2000" spc="-25" dirty="0">
                <a:latin typeface="Calibri"/>
                <a:cs typeface="Calibri"/>
              </a:rPr>
              <a:t>i</a:t>
            </a:r>
            <a:r>
              <a:rPr lang="tr-TR" sz="2000" spc="-15" dirty="0">
                <a:latin typeface="Calibri"/>
                <a:cs typeface="Calibri"/>
              </a:rPr>
              <a:t>z</a:t>
            </a:r>
            <a:r>
              <a:rPr lang="tr-TR" sz="2000" spc="-5" dirty="0">
                <a:latin typeface="Calibri"/>
                <a:cs typeface="Calibri"/>
              </a:rPr>
              <a:t> </a:t>
            </a:r>
            <a:r>
              <a:rPr lang="tr-TR" sz="2000" spc="-15" dirty="0">
                <a:latin typeface="Calibri"/>
                <a:cs typeface="Calibri"/>
              </a:rPr>
              <a:t>ül</a:t>
            </a:r>
            <a:r>
              <a:rPr lang="tr-TR" sz="2000" spc="-110" dirty="0">
                <a:latin typeface="Calibri"/>
                <a:cs typeface="Calibri"/>
              </a:rPr>
              <a:t>k</a:t>
            </a:r>
            <a:r>
              <a:rPr lang="tr-TR" sz="2000" spc="-15" dirty="0">
                <a:latin typeface="Calibri"/>
                <a:cs typeface="Calibri"/>
              </a:rPr>
              <a:t>e</a:t>
            </a:r>
            <a:r>
              <a:rPr lang="tr-TR" sz="2000" spc="10" dirty="0">
                <a:latin typeface="Calibri"/>
                <a:cs typeface="Calibri"/>
              </a:rPr>
              <a:t> </a:t>
            </a:r>
            <a:r>
              <a:rPr lang="tr-TR" sz="2000" dirty="0">
                <a:latin typeface="Calibri"/>
                <a:cs typeface="Calibri"/>
              </a:rPr>
              <a:t>iç</a:t>
            </a:r>
            <a:r>
              <a:rPr lang="tr-TR" sz="2000" spc="-10" dirty="0">
                <a:latin typeface="Calibri"/>
                <a:cs typeface="Calibri"/>
              </a:rPr>
              <a:t>i</a:t>
            </a:r>
            <a:r>
              <a:rPr lang="tr-TR" sz="2000" spc="-15" dirty="0">
                <a:latin typeface="Calibri"/>
                <a:cs typeface="Calibri"/>
              </a:rPr>
              <a:t>n</a:t>
            </a:r>
            <a:r>
              <a:rPr lang="tr-TR" sz="2000" spc="5" dirty="0">
                <a:latin typeface="Calibri"/>
                <a:cs typeface="Calibri"/>
              </a:rPr>
              <a:t> </a:t>
            </a:r>
            <a:r>
              <a:rPr lang="tr-TR" sz="2000" dirty="0">
                <a:latin typeface="Calibri"/>
                <a:cs typeface="Calibri"/>
              </a:rPr>
              <a:t>v</a:t>
            </a:r>
            <a:r>
              <a:rPr lang="tr-TR" sz="2000" spc="-15" dirty="0">
                <a:latin typeface="Calibri"/>
                <a:cs typeface="Calibri"/>
              </a:rPr>
              <a:t>i</a:t>
            </a:r>
            <a:r>
              <a:rPr lang="tr-TR" sz="2000" spc="-80" dirty="0">
                <a:latin typeface="Calibri"/>
                <a:cs typeface="Calibri"/>
              </a:rPr>
              <a:t>z</a:t>
            </a:r>
            <a:r>
              <a:rPr lang="tr-TR" sz="2000" spc="-15" dirty="0">
                <a:latin typeface="Calibri"/>
                <a:cs typeface="Calibri"/>
              </a:rPr>
              <a:t>e</a:t>
            </a:r>
            <a:r>
              <a:rPr lang="tr-TR" sz="2000" spc="-5" dirty="0">
                <a:latin typeface="Calibri"/>
                <a:cs typeface="Calibri"/>
              </a:rPr>
              <a:t> </a:t>
            </a:r>
            <a:r>
              <a:rPr lang="tr-TR" sz="2000" spc="-15" dirty="0">
                <a:latin typeface="Calibri"/>
                <a:cs typeface="Calibri"/>
              </a:rPr>
              <a:t>ba</a:t>
            </a:r>
            <a:r>
              <a:rPr lang="tr-TR" sz="2000" spc="-60" dirty="0">
                <a:latin typeface="Calibri"/>
                <a:cs typeface="Calibri"/>
              </a:rPr>
              <a:t>ş</a:t>
            </a:r>
            <a:r>
              <a:rPr lang="tr-TR" sz="2000" spc="-15" dirty="0">
                <a:latin typeface="Calibri"/>
                <a:cs typeface="Calibri"/>
              </a:rPr>
              <a:t>vu</a:t>
            </a:r>
            <a:r>
              <a:rPr lang="tr-TR" sz="2000" spc="-25" dirty="0">
                <a:latin typeface="Calibri"/>
                <a:cs typeface="Calibri"/>
              </a:rPr>
              <a:t>r</a:t>
            </a:r>
            <a:r>
              <a:rPr lang="tr-TR" sz="2000" spc="-15" dirty="0">
                <a:latin typeface="Calibri"/>
                <a:cs typeface="Calibri"/>
              </a:rPr>
              <a:t>usu</a:t>
            </a:r>
            <a:r>
              <a:rPr lang="tr-TR" sz="2000" spc="-10" dirty="0">
                <a:latin typeface="Calibri"/>
                <a:cs typeface="Calibri"/>
              </a:rPr>
              <a:t>n</a:t>
            </a:r>
            <a:r>
              <a:rPr lang="tr-TR" sz="2000" spc="-15" dirty="0">
                <a:latin typeface="Calibri"/>
                <a:cs typeface="Calibri"/>
              </a:rPr>
              <a:t>u</a:t>
            </a:r>
            <a:r>
              <a:rPr lang="tr-TR" sz="2000" spc="55" dirty="0">
                <a:latin typeface="Calibri"/>
                <a:cs typeface="Calibri"/>
              </a:rPr>
              <a:t> </a:t>
            </a:r>
            <a:r>
              <a:rPr lang="tr-TR" sz="2000" spc="-15" dirty="0">
                <a:latin typeface="Calibri"/>
                <a:cs typeface="Calibri"/>
              </a:rPr>
              <a:t>son</a:t>
            </a:r>
            <a:r>
              <a:rPr lang="tr-TR" sz="2000" spc="20" dirty="0">
                <a:latin typeface="Calibri"/>
                <a:cs typeface="Calibri"/>
              </a:rPr>
              <a:t> </a:t>
            </a:r>
            <a:r>
              <a:rPr lang="tr-TR" sz="2000" spc="-15" dirty="0">
                <a:latin typeface="Calibri"/>
                <a:cs typeface="Calibri"/>
              </a:rPr>
              <a:t>ana b</a:t>
            </a:r>
            <a:r>
              <a:rPr lang="tr-TR" sz="2000" spc="-25" dirty="0">
                <a:latin typeface="Calibri"/>
                <a:cs typeface="Calibri"/>
              </a:rPr>
              <a:t>ı</a:t>
            </a:r>
            <a:r>
              <a:rPr lang="tr-TR" sz="2000" spc="-75" dirty="0">
                <a:latin typeface="Calibri"/>
                <a:cs typeface="Calibri"/>
              </a:rPr>
              <a:t>r</a:t>
            </a:r>
            <a:r>
              <a:rPr lang="tr-TR" sz="2000" spc="-20" dirty="0">
                <a:latin typeface="Calibri"/>
                <a:cs typeface="Calibri"/>
              </a:rPr>
              <a:t>akm</a:t>
            </a:r>
            <a:r>
              <a:rPr lang="tr-TR" sz="2000" spc="-60" dirty="0">
                <a:latin typeface="Calibri"/>
                <a:cs typeface="Calibri"/>
              </a:rPr>
              <a:t>a</a:t>
            </a:r>
            <a:r>
              <a:rPr lang="tr-TR" sz="2000" dirty="0">
                <a:latin typeface="Calibri"/>
                <a:cs typeface="Calibri"/>
              </a:rPr>
              <a:t>y</a:t>
            </a:r>
            <a:r>
              <a:rPr lang="tr-TR" sz="2000" spc="-15" dirty="0">
                <a:latin typeface="Calibri"/>
                <a:cs typeface="Calibri"/>
              </a:rPr>
              <a:t>ın</a:t>
            </a:r>
            <a:r>
              <a:rPr lang="tr-TR" sz="2000" spc="-25" dirty="0">
                <a:latin typeface="Calibri"/>
                <a:cs typeface="Calibri"/>
              </a:rPr>
              <a:t>ı</a:t>
            </a:r>
            <a:r>
              <a:rPr lang="tr-TR" sz="2000" spc="-10" dirty="0">
                <a:latin typeface="Calibri"/>
                <a:cs typeface="Calibri"/>
              </a:rPr>
              <a:t>z.</a:t>
            </a:r>
            <a:r>
              <a:rPr lang="tr-TR" sz="2000" spc="25" dirty="0">
                <a:latin typeface="Calibri"/>
                <a:cs typeface="Calibri"/>
              </a:rPr>
              <a:t> Vize işlemleriniz sonuçlanması için gerekli süreyi ve istenen belgeleri en güncel haliyle öğreniniz.</a:t>
            </a:r>
            <a:endParaRPr lang="tr-TR" sz="2000" dirty="0"/>
          </a:p>
          <a:p>
            <a:pPr>
              <a:spcBef>
                <a:spcPts val="21"/>
              </a:spcBef>
            </a:pPr>
            <a:endParaRPr lang="tr-TR" sz="2000" dirty="0"/>
          </a:p>
          <a:p>
            <a:pPr marL="12700" indent="0">
              <a:buNone/>
              <a:tabLst>
                <a:tab pos="241300" algn="l"/>
              </a:tabLst>
            </a:pPr>
            <a:r>
              <a:rPr lang="tr-TR" sz="2000" spc="35" dirty="0">
                <a:latin typeface="Calibri"/>
                <a:cs typeface="Calibri"/>
              </a:rPr>
              <a:t>Yeşil Pasaportu </a:t>
            </a:r>
            <a:r>
              <a:rPr lang="tr-TR" sz="2000" spc="-15" dirty="0">
                <a:latin typeface="Calibri"/>
                <a:cs typeface="Calibri"/>
              </a:rPr>
              <a:t>olan</a:t>
            </a:r>
            <a:r>
              <a:rPr lang="tr-TR" sz="2000" spc="5" dirty="0">
                <a:latin typeface="Calibri"/>
                <a:cs typeface="Calibri"/>
              </a:rPr>
              <a:t> </a:t>
            </a:r>
            <a:r>
              <a:rPr lang="tr-TR" sz="2000" spc="-15" dirty="0">
                <a:latin typeface="Calibri"/>
                <a:cs typeface="Calibri"/>
              </a:rPr>
              <a:t>öğ</a:t>
            </a:r>
            <a:r>
              <a:rPr lang="tr-TR" sz="2000" spc="-45" dirty="0">
                <a:latin typeface="Calibri"/>
                <a:cs typeface="Calibri"/>
              </a:rPr>
              <a:t>r</a:t>
            </a:r>
            <a:r>
              <a:rPr lang="tr-TR" sz="2000" spc="-15" dirty="0">
                <a:latin typeface="Calibri"/>
                <a:cs typeface="Calibri"/>
              </a:rPr>
              <a:t>enci</a:t>
            </a:r>
            <a:r>
              <a:rPr lang="tr-TR" sz="2000" spc="-25" dirty="0">
                <a:latin typeface="Calibri"/>
                <a:cs typeface="Calibri"/>
              </a:rPr>
              <a:t>l</a:t>
            </a:r>
            <a:r>
              <a:rPr lang="tr-TR" sz="2000" spc="-15" dirty="0">
                <a:latin typeface="Calibri"/>
                <a:cs typeface="Calibri"/>
              </a:rPr>
              <a:t>er</a:t>
            </a:r>
            <a:r>
              <a:rPr lang="tr-TR" sz="2000" spc="-25" dirty="0">
                <a:latin typeface="Calibri"/>
                <a:cs typeface="Calibri"/>
              </a:rPr>
              <a:t>i</a:t>
            </a:r>
            <a:r>
              <a:rPr lang="tr-TR" sz="2000" spc="-15" dirty="0">
                <a:latin typeface="Calibri"/>
                <a:cs typeface="Calibri"/>
              </a:rPr>
              <a:t>n</a:t>
            </a:r>
            <a:r>
              <a:rPr lang="tr-TR" sz="2000" spc="5" dirty="0">
                <a:latin typeface="Calibri"/>
                <a:cs typeface="Calibri"/>
              </a:rPr>
              <a:t> </a:t>
            </a:r>
            <a:r>
              <a:rPr lang="tr-TR" sz="2000" spc="-15" dirty="0">
                <a:latin typeface="Calibri"/>
                <a:cs typeface="Calibri"/>
              </a:rPr>
              <a:t>de</a:t>
            </a:r>
            <a:r>
              <a:rPr lang="tr-TR" sz="2000" spc="5" dirty="0">
                <a:latin typeface="Calibri"/>
                <a:cs typeface="Calibri"/>
              </a:rPr>
              <a:t> </a:t>
            </a:r>
            <a:r>
              <a:rPr lang="tr-TR" sz="2000" dirty="0">
                <a:latin typeface="Calibri"/>
                <a:cs typeface="Calibri"/>
              </a:rPr>
              <a:t>v</a:t>
            </a:r>
            <a:r>
              <a:rPr lang="tr-TR" sz="2000" spc="-15" dirty="0">
                <a:latin typeface="Calibri"/>
                <a:cs typeface="Calibri"/>
              </a:rPr>
              <a:t>i</a:t>
            </a:r>
            <a:r>
              <a:rPr lang="tr-TR" sz="2000" spc="-80" dirty="0">
                <a:latin typeface="Calibri"/>
                <a:cs typeface="Calibri"/>
              </a:rPr>
              <a:t>z</a:t>
            </a:r>
            <a:r>
              <a:rPr lang="tr-TR" sz="2000" spc="-15" dirty="0">
                <a:latin typeface="Calibri"/>
                <a:cs typeface="Calibri"/>
              </a:rPr>
              <a:t>e</a:t>
            </a:r>
            <a:r>
              <a:rPr lang="tr-TR" sz="2000" spc="-5" dirty="0">
                <a:latin typeface="Calibri"/>
                <a:cs typeface="Calibri"/>
              </a:rPr>
              <a:t> </a:t>
            </a:r>
            <a:r>
              <a:rPr lang="tr-TR" sz="2000" spc="-15" dirty="0">
                <a:latin typeface="Calibri"/>
                <a:cs typeface="Calibri"/>
              </a:rPr>
              <a:t>a</a:t>
            </a:r>
            <a:r>
              <a:rPr lang="tr-TR" sz="2000" spc="-25" dirty="0">
                <a:latin typeface="Calibri"/>
                <a:cs typeface="Calibri"/>
              </a:rPr>
              <a:t>l</a:t>
            </a:r>
            <a:r>
              <a:rPr lang="tr-TR" sz="2000" spc="-15" dirty="0">
                <a:latin typeface="Calibri"/>
                <a:cs typeface="Calibri"/>
              </a:rPr>
              <a:t>ması</a:t>
            </a:r>
            <a:r>
              <a:rPr lang="tr-TR" sz="2000" spc="5" dirty="0">
                <a:latin typeface="Calibri"/>
                <a:cs typeface="Calibri"/>
              </a:rPr>
              <a:t> </a:t>
            </a:r>
            <a:r>
              <a:rPr lang="tr-TR" sz="2000" spc="-35" dirty="0">
                <a:latin typeface="Calibri"/>
                <a:cs typeface="Calibri"/>
              </a:rPr>
              <a:t>g</a:t>
            </a:r>
            <a:r>
              <a:rPr lang="tr-TR" sz="2000" spc="-15" dirty="0">
                <a:latin typeface="Calibri"/>
                <a:cs typeface="Calibri"/>
              </a:rPr>
              <a:t>e</a:t>
            </a:r>
            <a:r>
              <a:rPr lang="tr-TR" sz="2000" spc="-50" dirty="0">
                <a:latin typeface="Calibri"/>
                <a:cs typeface="Calibri"/>
              </a:rPr>
              <a:t>r</a:t>
            </a:r>
            <a:r>
              <a:rPr lang="tr-TR" sz="2000" spc="-20" dirty="0">
                <a:latin typeface="Calibri"/>
                <a:cs typeface="Calibri"/>
              </a:rPr>
              <a:t>ekme</a:t>
            </a:r>
            <a:r>
              <a:rPr lang="tr-TR" sz="2000" spc="-30" dirty="0">
                <a:latin typeface="Calibri"/>
                <a:cs typeface="Calibri"/>
              </a:rPr>
              <a:t>k</a:t>
            </a:r>
            <a:r>
              <a:rPr lang="tr-TR" sz="2000" spc="-40" dirty="0">
                <a:latin typeface="Calibri"/>
                <a:cs typeface="Calibri"/>
              </a:rPr>
              <a:t>t</a:t>
            </a:r>
            <a:r>
              <a:rPr lang="tr-TR" sz="2000" spc="-15" dirty="0">
                <a:latin typeface="Calibri"/>
                <a:cs typeface="Calibri"/>
              </a:rPr>
              <a:t>ed</a:t>
            </a:r>
            <a:r>
              <a:rPr lang="tr-TR" sz="2000" spc="-25" dirty="0">
                <a:latin typeface="Calibri"/>
                <a:cs typeface="Calibri"/>
              </a:rPr>
              <a:t>i</a:t>
            </a:r>
            <a:r>
              <a:rPr lang="tr-TR" sz="2000" spc="-290" dirty="0">
                <a:latin typeface="Calibri"/>
                <a:cs typeface="Calibri"/>
              </a:rPr>
              <a:t>r</a:t>
            </a:r>
            <a:r>
              <a:rPr lang="tr-TR" sz="2000" spc="-10" dirty="0">
                <a:latin typeface="Calibri"/>
                <a:cs typeface="Calibri"/>
              </a:rPr>
              <a:t>.</a:t>
            </a:r>
          </a:p>
          <a:p>
            <a:pPr marL="241300" indent="-228600">
              <a:tabLst>
                <a:tab pos="241300" algn="l"/>
              </a:tabLst>
            </a:pPr>
            <a:endParaRPr lang="tr-TR" sz="2000" spc="-10" dirty="0">
              <a:latin typeface="Calibri"/>
              <a:cs typeface="Calibri"/>
            </a:endParaRPr>
          </a:p>
          <a:p>
            <a:pPr marL="12700" indent="0">
              <a:buNone/>
              <a:tabLst>
                <a:tab pos="241300" algn="l"/>
              </a:tabLst>
            </a:pPr>
            <a:r>
              <a:rPr lang="tr-TR" sz="2000" spc="-10" dirty="0">
                <a:latin typeface="Calibri"/>
                <a:cs typeface="Calibri"/>
              </a:rPr>
              <a:t>Vize işlemleri prosedürleri yıllar içinde ülkelere, dış temsilciliklere ve konsolosluk çalışanlarına göre değişkenlik gösterebilmektedir. Vize başvurusu için gerekli belgeleri ve işlemleri hakkında en doğru ve güncel bilgiyi güvenilir birinci kaynaklardan öğrenmek öğrencilerimizin sorumluluğundadır.</a:t>
            </a:r>
          </a:p>
          <a:p>
            <a:pPr marL="12700" indent="0">
              <a:buNone/>
              <a:tabLst>
                <a:tab pos="241300" algn="l"/>
              </a:tabLst>
            </a:pPr>
            <a:endParaRPr lang="tr-TR" sz="2000" dirty="0">
              <a:latin typeface="Calibri"/>
              <a:cs typeface="Calibri"/>
            </a:endParaRPr>
          </a:p>
          <a:p>
            <a:endParaRPr lang="tr-TR" sz="2000" dirty="0"/>
          </a:p>
        </p:txBody>
      </p:sp>
    </p:spTree>
    <p:extLst>
      <p:ext uri="{BB962C8B-B14F-4D97-AF65-F5344CB8AC3E}">
        <p14:creationId xmlns:p14="http://schemas.microsoft.com/office/powerpoint/2010/main" val="1493117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6E8C2E-47C5-43CE-A5EC-A9D019ED5C29}"/>
              </a:ext>
            </a:extLst>
          </p:cNvPr>
          <p:cNvSpPr>
            <a:spLocks noGrp="1"/>
          </p:cNvSpPr>
          <p:nvPr>
            <p:ph type="title"/>
          </p:nvPr>
        </p:nvSpPr>
        <p:spPr>
          <a:xfrm>
            <a:off x="5214579" y="629266"/>
            <a:ext cx="6422849" cy="1676603"/>
          </a:xfrm>
        </p:spPr>
        <p:txBody>
          <a:bodyPr>
            <a:normAutofit/>
          </a:bodyPr>
          <a:lstStyle/>
          <a:p>
            <a:r>
              <a:rPr lang="tr-TR"/>
              <a:t>Vadesiz Euro Hesabı</a:t>
            </a:r>
          </a:p>
        </p:txBody>
      </p:sp>
      <p:sp>
        <p:nvSpPr>
          <p:cNvPr id="62" name="Rectangle 61">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4" name="Graphic 33" descr="Bitcoin">
            <a:extLst>
              <a:ext uri="{FF2B5EF4-FFF2-40B4-BE49-F238E27FC236}">
                <a16:creationId xmlns:a16="http://schemas.microsoft.com/office/drawing/2014/main" id="{6EF36471-CFD1-4CCB-B0AC-67BB390BDA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161D6769-7D46-4CAA-989C-40E5D65D8807}"/>
              </a:ext>
            </a:extLst>
          </p:cNvPr>
          <p:cNvSpPr>
            <a:spLocks noGrp="1"/>
          </p:cNvSpPr>
          <p:nvPr>
            <p:ph idx="1"/>
          </p:nvPr>
        </p:nvSpPr>
        <p:spPr>
          <a:xfrm>
            <a:off x="5214581" y="2438400"/>
            <a:ext cx="6422848" cy="3785419"/>
          </a:xfrm>
        </p:spPr>
        <p:txBody>
          <a:bodyPr>
            <a:normAutofit/>
          </a:bodyPr>
          <a:lstStyle/>
          <a:p>
            <a:pPr marL="0" indent="0">
              <a:spcBef>
                <a:spcPts val="0"/>
              </a:spcBef>
              <a:buNone/>
            </a:pPr>
            <a:r>
              <a:rPr lang="tr-TR" sz="2000" dirty="0">
                <a:latin typeface="+mn-lt"/>
                <a:cs typeface="Calibri"/>
              </a:rPr>
              <a:t>Hibeniz Halk Bankası Erzincan şubesinde (344 </a:t>
            </a:r>
            <a:r>
              <a:rPr lang="tr-TR" sz="2000" dirty="0" err="1">
                <a:latin typeface="+mn-lt"/>
                <a:cs typeface="Calibri"/>
              </a:rPr>
              <a:t>nolu</a:t>
            </a:r>
            <a:r>
              <a:rPr lang="tr-TR" sz="2000" dirty="0">
                <a:latin typeface="+mn-lt"/>
                <a:cs typeface="Calibri"/>
              </a:rPr>
              <a:t>) açtırdığınız hesabınıza aktarılacaktır. Hibenin, komisyon vb.</a:t>
            </a:r>
            <a:r>
              <a:rPr lang="tr-TR" sz="2000" spc="-5" dirty="0">
                <a:latin typeface="+mn-lt"/>
                <a:cs typeface="Calibri"/>
              </a:rPr>
              <a:t> nedenlerle </a:t>
            </a:r>
            <a:r>
              <a:rPr lang="tr-TR" sz="2000" spc="-75" dirty="0">
                <a:latin typeface="+mn-lt"/>
                <a:cs typeface="Calibri"/>
              </a:rPr>
              <a:t>k</a:t>
            </a:r>
            <a:r>
              <a:rPr lang="tr-TR" sz="2000" dirty="0">
                <a:latin typeface="+mn-lt"/>
                <a:cs typeface="Calibri"/>
              </a:rPr>
              <a:t>esi</a:t>
            </a:r>
            <a:r>
              <a:rPr lang="tr-TR" sz="2000" spc="-30" dirty="0">
                <a:latin typeface="+mn-lt"/>
                <a:cs typeface="Calibri"/>
              </a:rPr>
              <a:t>n</a:t>
            </a:r>
            <a:r>
              <a:rPr lang="tr-TR" sz="2000" dirty="0">
                <a:latin typeface="+mn-lt"/>
                <a:cs typeface="Calibri"/>
              </a:rPr>
              <a:t>ti</a:t>
            </a:r>
            <a:r>
              <a:rPr lang="tr-TR" sz="2000" spc="-25" dirty="0">
                <a:latin typeface="+mn-lt"/>
                <a:cs typeface="Calibri"/>
              </a:rPr>
              <a:t>y</a:t>
            </a:r>
            <a:r>
              <a:rPr lang="tr-TR" sz="2000" dirty="0">
                <a:latin typeface="+mn-lt"/>
                <a:cs typeface="Calibri"/>
              </a:rPr>
              <a:t>e</a:t>
            </a:r>
            <a:r>
              <a:rPr lang="tr-TR" sz="2000" spc="-25" dirty="0">
                <a:latin typeface="+mn-lt"/>
                <a:cs typeface="Calibri"/>
              </a:rPr>
              <a:t> </a:t>
            </a:r>
            <a:r>
              <a:rPr lang="tr-TR" sz="2000" dirty="0">
                <a:latin typeface="+mn-lt"/>
                <a:cs typeface="Calibri"/>
              </a:rPr>
              <a:t>uğ</a:t>
            </a:r>
            <a:r>
              <a:rPr lang="tr-TR" sz="2000" spc="-55" dirty="0">
                <a:latin typeface="+mn-lt"/>
                <a:cs typeface="Calibri"/>
              </a:rPr>
              <a:t>r</a:t>
            </a:r>
            <a:r>
              <a:rPr lang="tr-TR" sz="2000" dirty="0">
                <a:latin typeface="+mn-lt"/>
                <a:cs typeface="Calibri"/>
              </a:rPr>
              <a:t>amadan</a:t>
            </a:r>
            <a:r>
              <a:rPr lang="tr-TR" sz="2000" spc="-15" dirty="0">
                <a:latin typeface="+mn-lt"/>
                <a:cs typeface="Calibri"/>
              </a:rPr>
              <a:t> </a:t>
            </a:r>
            <a:r>
              <a:rPr lang="tr-TR" sz="2000" spc="-35" dirty="0">
                <a:latin typeface="+mn-lt"/>
                <a:cs typeface="Calibri"/>
              </a:rPr>
              <a:t>aktarılabilmesi</a:t>
            </a:r>
            <a:r>
              <a:rPr lang="tr-TR" sz="2000" spc="-45" dirty="0">
                <a:latin typeface="+mn-lt"/>
                <a:cs typeface="Calibri"/>
              </a:rPr>
              <a:t> </a:t>
            </a:r>
            <a:r>
              <a:rPr lang="tr-TR" sz="2000" dirty="0">
                <a:latin typeface="+mn-lt"/>
                <a:cs typeface="Calibri"/>
              </a:rPr>
              <a:t>için</a:t>
            </a:r>
            <a:r>
              <a:rPr lang="tr-TR" sz="2000" spc="-15" dirty="0">
                <a:latin typeface="+mn-lt"/>
                <a:cs typeface="Calibri"/>
              </a:rPr>
              <a:t> </a:t>
            </a:r>
            <a:r>
              <a:rPr lang="tr-TR" sz="2000" dirty="0">
                <a:latin typeface="+mn-lt"/>
                <a:cs typeface="Calibri"/>
              </a:rPr>
              <a:t>Halk</a:t>
            </a:r>
            <a:r>
              <a:rPr lang="tr-TR" sz="2000" spc="-20" dirty="0">
                <a:latin typeface="+mn-lt"/>
                <a:cs typeface="Calibri"/>
              </a:rPr>
              <a:t> </a:t>
            </a:r>
            <a:r>
              <a:rPr lang="tr-TR" sz="2000" dirty="0">
                <a:latin typeface="+mn-lt"/>
                <a:cs typeface="Calibri"/>
              </a:rPr>
              <a:t>Ban</a:t>
            </a:r>
            <a:r>
              <a:rPr lang="tr-TR" sz="2000" spc="-40" dirty="0">
                <a:latin typeface="+mn-lt"/>
                <a:cs typeface="Calibri"/>
              </a:rPr>
              <a:t>k</a:t>
            </a:r>
            <a:r>
              <a:rPr lang="tr-TR" sz="2000" dirty="0">
                <a:latin typeface="+mn-lt"/>
                <a:cs typeface="Calibri"/>
              </a:rPr>
              <a:t>ası</a:t>
            </a:r>
            <a:r>
              <a:rPr lang="tr-TR" sz="2000" spc="-55" dirty="0">
                <a:latin typeface="+mn-lt"/>
                <a:cs typeface="Calibri"/>
              </a:rPr>
              <a:t>’</a:t>
            </a:r>
            <a:r>
              <a:rPr lang="tr-TR" sz="2000" dirty="0">
                <a:latin typeface="+mn-lt"/>
                <a:cs typeface="Calibri"/>
              </a:rPr>
              <a:t>ndan </a:t>
            </a:r>
            <a:r>
              <a:rPr lang="tr-TR" sz="2000" u="sng" spc="-140" dirty="0">
                <a:latin typeface="+mn-lt"/>
                <a:cs typeface="Calibri"/>
              </a:rPr>
              <a:t>V</a:t>
            </a:r>
            <a:r>
              <a:rPr lang="tr-TR" sz="2000" u="sng" dirty="0">
                <a:latin typeface="+mn-lt"/>
                <a:cs typeface="Calibri"/>
              </a:rPr>
              <a:t>adesiz Eu</a:t>
            </a:r>
            <a:r>
              <a:rPr lang="tr-TR" sz="2000" u="sng" spc="-35" dirty="0">
                <a:latin typeface="+mn-lt"/>
                <a:cs typeface="Calibri"/>
              </a:rPr>
              <a:t>r</a:t>
            </a:r>
            <a:r>
              <a:rPr lang="tr-TR" sz="2000" u="sng" dirty="0">
                <a:latin typeface="+mn-lt"/>
                <a:cs typeface="Calibri"/>
              </a:rPr>
              <a:t>o</a:t>
            </a:r>
            <a:r>
              <a:rPr lang="tr-TR" sz="2000" u="sng" spc="-10" dirty="0">
                <a:latin typeface="+mn-lt"/>
                <a:cs typeface="Calibri"/>
              </a:rPr>
              <a:t> </a:t>
            </a:r>
            <a:r>
              <a:rPr lang="tr-TR" sz="2000" u="sng" dirty="0">
                <a:latin typeface="+mn-lt"/>
                <a:cs typeface="Calibri"/>
              </a:rPr>
              <a:t>Hesabı</a:t>
            </a:r>
            <a:r>
              <a:rPr lang="tr-TR" sz="2000" dirty="0">
                <a:latin typeface="+mn-lt"/>
                <a:cs typeface="Calibri"/>
              </a:rPr>
              <a:t>  açılması</a:t>
            </a:r>
            <a:r>
              <a:rPr lang="tr-TR" sz="2000" spc="-25" dirty="0">
                <a:latin typeface="+mn-lt"/>
                <a:cs typeface="Calibri"/>
              </a:rPr>
              <a:t> zorunludur</a:t>
            </a:r>
            <a:r>
              <a:rPr lang="tr-TR" sz="2000" dirty="0">
                <a:latin typeface="+mn-lt"/>
                <a:cs typeface="Calibri"/>
              </a:rPr>
              <a:t>. </a:t>
            </a:r>
            <a:endParaRPr lang="tr-TR" sz="2000" dirty="0">
              <a:latin typeface="+mn-lt"/>
            </a:endParaRPr>
          </a:p>
          <a:p>
            <a:pPr marL="0" indent="0">
              <a:spcBef>
                <a:spcPts val="0"/>
              </a:spcBef>
              <a:buNone/>
            </a:pPr>
            <a:endParaRPr lang="tr-TR" sz="2000" dirty="0">
              <a:latin typeface="+mn-lt"/>
              <a:cs typeface="Calibri"/>
            </a:endParaRPr>
          </a:p>
          <a:p>
            <a:pPr marL="0" indent="0">
              <a:spcBef>
                <a:spcPts val="0"/>
              </a:spcBef>
              <a:buNone/>
            </a:pPr>
            <a:endParaRPr lang="tr-TR" sz="2000" u="sng" dirty="0">
              <a:latin typeface="+mn-lt"/>
              <a:cs typeface="Calibri"/>
            </a:endParaRPr>
          </a:p>
          <a:p>
            <a:endParaRPr lang="tr-TR" sz="2000" dirty="0"/>
          </a:p>
        </p:txBody>
      </p:sp>
    </p:spTree>
    <p:extLst>
      <p:ext uri="{BB962C8B-B14F-4D97-AF65-F5344CB8AC3E}">
        <p14:creationId xmlns:p14="http://schemas.microsoft.com/office/powerpoint/2010/main" val="3638982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Sözleşme düz dolguyla">
            <a:extLst>
              <a:ext uri="{FF2B5EF4-FFF2-40B4-BE49-F238E27FC236}">
                <a16:creationId xmlns:a16="http://schemas.microsoft.com/office/drawing/2014/main" id="{F3A90A6A-7593-454D-9E1C-96868B51DD5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151726"/>
            <a:ext cx="6422848" cy="5072094"/>
          </a:xfrm>
        </p:spPr>
        <p:txBody>
          <a:bodyPr>
            <a:normAutofit/>
          </a:bodyPr>
          <a:lstStyle/>
          <a:p>
            <a:pPr marL="0" indent="0">
              <a:buNone/>
            </a:pPr>
            <a:endParaRPr lang="tr-TR" sz="1600" dirty="0"/>
          </a:p>
          <a:p>
            <a:pPr marL="0" indent="0">
              <a:buNone/>
            </a:pPr>
            <a:endParaRPr lang="tr-TR" sz="1600" dirty="0"/>
          </a:p>
          <a:p>
            <a:pPr marL="0" indent="0">
              <a:buNone/>
            </a:pPr>
            <a:endParaRPr lang="tr-TR" sz="1600" dirty="0"/>
          </a:p>
          <a:p>
            <a:pPr marL="0" indent="0">
              <a:buNone/>
            </a:pPr>
            <a:r>
              <a:rPr lang="tr-TR" sz="1600" dirty="0"/>
              <a:t>Vize işlemlerinin gerçekleştirilmesi, gerekli evrakların elçiliğe teslimi ve vizenin teslim alınarak bir kopyasının Koordinatörlüğe gönderilmesi (mail yoluyla) üzerine </a:t>
            </a:r>
            <a:r>
              <a:rPr lang="tr-TR" sz="1600" dirty="0" err="1"/>
              <a:t>hibelendirme</a:t>
            </a:r>
            <a:r>
              <a:rPr lang="tr-TR" sz="1600" dirty="0"/>
              <a:t> süreci başlar.</a:t>
            </a:r>
          </a:p>
          <a:p>
            <a:endParaRPr lang="tr-TR" sz="1600" dirty="0"/>
          </a:p>
          <a:p>
            <a:pPr marL="0" indent="0">
              <a:buNone/>
            </a:pPr>
            <a:r>
              <a:rPr lang="tr-TR" sz="1600" b="1" dirty="0"/>
              <a:t>Hibe sözleşmesi </a:t>
            </a:r>
            <a:r>
              <a:rPr lang="tr-TR" sz="1600" dirty="0"/>
              <a:t>en son aşamada</a:t>
            </a:r>
            <a:r>
              <a:rPr lang="tr-TR" sz="1600" b="1" dirty="0"/>
              <a:t> </a:t>
            </a:r>
            <a:r>
              <a:rPr lang="tr-TR" sz="1600" dirty="0"/>
              <a:t>ofis tarafından hazırlanır, hibe sözleşmesi olmadan hibe tahsisi mümkün değildir.</a:t>
            </a:r>
          </a:p>
          <a:p>
            <a:endParaRPr lang="tr-TR" sz="1600" dirty="0"/>
          </a:p>
        </p:txBody>
      </p:sp>
    </p:spTree>
    <p:extLst>
      <p:ext uri="{BB962C8B-B14F-4D97-AF65-F5344CB8AC3E}">
        <p14:creationId xmlns:p14="http://schemas.microsoft.com/office/powerpoint/2010/main" val="1938023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11BE47D-E3F5-4603-90F1-57DDB482D5E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tr-TR" sz="3600" b="1" kern="1200" dirty="0">
                <a:solidFill>
                  <a:srgbClr val="FFFFFF"/>
                </a:solidFill>
                <a:latin typeface="+mj-lt"/>
                <a:ea typeface="+mj-ea"/>
                <a:cs typeface="+mj-cs"/>
              </a:rPr>
              <a:t>2023 </a:t>
            </a:r>
            <a:r>
              <a:rPr lang="en-US" sz="3600" b="1" kern="1200" dirty="0">
                <a:solidFill>
                  <a:srgbClr val="FFFFFF"/>
                </a:solidFill>
                <a:latin typeface="+mj-lt"/>
                <a:ea typeface="+mj-ea"/>
                <a:cs typeface="+mj-cs"/>
              </a:rPr>
              <a:t>ÜLKE GRUPLARI VE HİBE MİKTARLARI</a:t>
            </a:r>
          </a:p>
        </p:txBody>
      </p:sp>
      <p:graphicFrame>
        <p:nvGraphicFramePr>
          <p:cNvPr id="18" name="İçerik Yer Tutucusu 3">
            <a:extLst>
              <a:ext uri="{FF2B5EF4-FFF2-40B4-BE49-F238E27FC236}">
                <a16:creationId xmlns:a16="http://schemas.microsoft.com/office/drawing/2014/main" id="{126B7E05-7199-4A6D-9095-DE81DE34D228}"/>
              </a:ext>
            </a:extLst>
          </p:cNvPr>
          <p:cNvGraphicFramePr>
            <a:graphicFrameLocks/>
          </p:cNvGraphicFramePr>
          <p:nvPr>
            <p:extLst>
              <p:ext uri="{D42A27DB-BD31-4B8C-83A1-F6EECF244321}">
                <p14:modId xmlns:p14="http://schemas.microsoft.com/office/powerpoint/2010/main" val="1006320349"/>
              </p:ext>
            </p:extLst>
          </p:nvPr>
        </p:nvGraphicFramePr>
        <p:xfrm>
          <a:off x="4777316" y="1172838"/>
          <a:ext cx="6780702" cy="4509996"/>
        </p:xfrm>
        <a:graphic>
          <a:graphicData uri="http://schemas.openxmlformats.org/drawingml/2006/table">
            <a:tbl>
              <a:tblPr firstRow="1" firstCol="1" bandRow="1">
                <a:tableStyleId>{5DA37D80-6434-44D0-A028-1B22A696006F}</a:tableStyleId>
              </a:tblPr>
              <a:tblGrid>
                <a:gridCol w="1356760">
                  <a:extLst>
                    <a:ext uri="{9D8B030D-6E8A-4147-A177-3AD203B41FA5}">
                      <a16:colId xmlns:a16="http://schemas.microsoft.com/office/drawing/2014/main" val="20000"/>
                    </a:ext>
                  </a:extLst>
                </a:gridCol>
                <a:gridCol w="3014005">
                  <a:extLst>
                    <a:ext uri="{9D8B030D-6E8A-4147-A177-3AD203B41FA5}">
                      <a16:colId xmlns:a16="http://schemas.microsoft.com/office/drawing/2014/main" val="20001"/>
                    </a:ext>
                  </a:extLst>
                </a:gridCol>
                <a:gridCol w="1198369">
                  <a:extLst>
                    <a:ext uri="{9D8B030D-6E8A-4147-A177-3AD203B41FA5}">
                      <a16:colId xmlns:a16="http://schemas.microsoft.com/office/drawing/2014/main" val="20002"/>
                    </a:ext>
                  </a:extLst>
                </a:gridCol>
                <a:gridCol w="1211568">
                  <a:extLst>
                    <a:ext uri="{9D8B030D-6E8A-4147-A177-3AD203B41FA5}">
                      <a16:colId xmlns:a16="http://schemas.microsoft.com/office/drawing/2014/main" val="20003"/>
                    </a:ext>
                  </a:extLst>
                </a:gridCol>
              </a:tblGrid>
              <a:tr h="1301569">
                <a:tc>
                  <a:txBody>
                    <a:bodyPr/>
                    <a:lstStyle/>
                    <a:p>
                      <a:pPr algn="ctr">
                        <a:lnSpc>
                          <a:spcPct val="107000"/>
                        </a:lnSpc>
                        <a:spcAft>
                          <a:spcPts val="0"/>
                        </a:spcAft>
                      </a:pPr>
                      <a:r>
                        <a:rPr lang="tr-TR" sz="1600" dirty="0">
                          <a:effectLst/>
                        </a:rPr>
                        <a:t>Hayat Pahalılığına Göre Ülke Türleri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gn="ctr">
                        <a:lnSpc>
                          <a:spcPct val="107000"/>
                        </a:lnSpc>
                        <a:spcAft>
                          <a:spcPts val="0"/>
                        </a:spcAft>
                      </a:pPr>
                      <a:r>
                        <a:rPr lang="tr-TR" sz="1600" dirty="0">
                          <a:effectLst/>
                        </a:rPr>
                        <a:t>      Hareketlilikte Misafir Olunan Ülkeler</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600" dirty="0">
                          <a:effectLst/>
                        </a:rPr>
                        <a:t>Aylık Hibe Öğrenim</a:t>
                      </a:r>
                      <a:r>
                        <a:rPr lang="tr-TR" sz="1600" baseline="0" dirty="0">
                          <a:effectLst/>
                        </a:rPr>
                        <a:t> </a:t>
                      </a:r>
                      <a:r>
                        <a:rPr lang="tr-TR" sz="1600" dirty="0">
                          <a:effectLst/>
                        </a:rPr>
                        <a:t>(Avro)</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600" dirty="0">
                          <a:effectLst/>
                        </a:rPr>
                        <a:t>Aylık Hibe          Staj (Avro)</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extLst>
                  <a:ext uri="{0D108BD9-81ED-4DB2-BD59-A6C34878D82A}">
                    <a16:rowId xmlns:a16="http://schemas.microsoft.com/office/drawing/2014/main" val="10000"/>
                  </a:ext>
                </a:extLst>
              </a:tr>
              <a:tr h="1830185">
                <a:tc>
                  <a:txBody>
                    <a:bodyPr/>
                    <a:lstStyle/>
                    <a:p>
                      <a:pPr>
                        <a:lnSpc>
                          <a:spcPct val="107000"/>
                        </a:lnSpc>
                        <a:spcAft>
                          <a:spcPts val="0"/>
                        </a:spcAft>
                      </a:pPr>
                      <a:r>
                        <a:rPr lang="tr-TR" sz="1400">
                          <a:effectLst/>
                        </a:rPr>
                        <a:t> </a:t>
                      </a:r>
                    </a:p>
                    <a:p>
                      <a:pPr>
                        <a:lnSpc>
                          <a:spcPct val="107000"/>
                        </a:lnSpc>
                        <a:spcAft>
                          <a:spcPts val="0"/>
                        </a:spcAft>
                      </a:pPr>
                      <a:r>
                        <a:rPr lang="tr-TR" sz="1400">
                          <a:effectLst/>
                        </a:rPr>
                        <a:t>1. ve 2. Grup Program Ülkeleri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 Danimarka,  Finlandiya, İrlanda, İsveç,</a:t>
                      </a:r>
                      <a:r>
                        <a:rPr lang="tr-TR" sz="1400" baseline="0" dirty="0">
                          <a:effectLst/>
                        </a:rPr>
                        <a:t> </a:t>
                      </a:r>
                      <a:r>
                        <a:rPr lang="tr-TR" sz="1400" dirty="0">
                          <a:effectLst/>
                        </a:rPr>
                        <a:t>İzlanda,</a:t>
                      </a:r>
                      <a:r>
                        <a:rPr lang="tr-TR" sz="1400" baseline="0" dirty="0">
                          <a:effectLst/>
                        </a:rPr>
                        <a:t> </a:t>
                      </a:r>
                      <a:r>
                        <a:rPr lang="tr-TR" sz="1400" dirty="0">
                          <a:effectLst/>
                        </a:rPr>
                        <a:t>Lihtenştayn, Lüksemburg, Norveç, Almanya, Avusturya, Belçika, Fransa, Güney</a:t>
                      </a:r>
                      <a:r>
                        <a:rPr lang="tr-TR" sz="1400" baseline="0" dirty="0">
                          <a:effectLst/>
                        </a:rPr>
                        <a:t> Kıbrıs, Hollanda, İspanya, İtalya, Malta, Portekiz, Yunanistan</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         600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        750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extLst>
                  <a:ext uri="{0D108BD9-81ED-4DB2-BD59-A6C34878D82A}">
                    <a16:rowId xmlns:a16="http://schemas.microsoft.com/office/drawing/2014/main" val="10001"/>
                  </a:ext>
                </a:extLst>
              </a:tr>
              <a:tr h="1378242">
                <a:tc>
                  <a:txBody>
                    <a:bodyPr/>
                    <a:lstStyle/>
                    <a:p>
                      <a:pPr>
                        <a:lnSpc>
                          <a:spcPct val="107000"/>
                        </a:lnSpc>
                        <a:spcAft>
                          <a:spcPts val="0"/>
                        </a:spcAft>
                      </a:pPr>
                      <a:r>
                        <a:rPr lang="tr-TR" sz="1400">
                          <a:effectLst/>
                        </a:rPr>
                        <a:t> </a:t>
                      </a:r>
                    </a:p>
                    <a:p>
                      <a:pPr>
                        <a:lnSpc>
                          <a:spcPct val="107000"/>
                        </a:lnSpc>
                        <a:spcAft>
                          <a:spcPts val="0"/>
                        </a:spcAft>
                      </a:pPr>
                      <a:r>
                        <a:rPr lang="tr-TR" sz="1400">
                          <a:effectLst/>
                        </a:rPr>
                        <a:t>3. Grup Program Ülkeleri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Bulgaristan,  Çek Cumhuriyeti, Estonya, Hırvatistan, Letonya,  Litvanya,  Macaristan,</a:t>
                      </a:r>
                      <a:r>
                        <a:rPr lang="tr-TR" sz="1400" baseline="0" dirty="0">
                          <a:effectLst/>
                        </a:rPr>
                        <a:t> Kuzey Makedonya, </a:t>
                      </a:r>
                      <a:r>
                        <a:rPr lang="tr-TR" sz="1400" dirty="0">
                          <a:effectLst/>
                        </a:rPr>
                        <a:t>Polonya, Romanya, Sırbistan, Slovakya, Slovenya,  Türkiye </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         450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        600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extLst>
                  <a:ext uri="{0D108BD9-81ED-4DB2-BD59-A6C34878D82A}">
                    <a16:rowId xmlns:a16="http://schemas.microsoft.com/office/drawing/2014/main" val="10002"/>
                  </a:ext>
                </a:extLst>
              </a:tr>
            </a:tbl>
          </a:graphicData>
        </a:graphic>
      </p:graphicFrame>
      <p:sp>
        <p:nvSpPr>
          <p:cNvPr id="3" name="Metin kutusu 2">
            <a:extLst>
              <a:ext uri="{FF2B5EF4-FFF2-40B4-BE49-F238E27FC236}">
                <a16:creationId xmlns:a16="http://schemas.microsoft.com/office/drawing/2014/main" id="{289829FF-9014-E4A7-F48C-5F933901A294}"/>
              </a:ext>
            </a:extLst>
          </p:cNvPr>
          <p:cNvSpPr txBox="1"/>
          <p:nvPr/>
        </p:nvSpPr>
        <p:spPr>
          <a:xfrm>
            <a:off x="1343608" y="5775649"/>
            <a:ext cx="8882743" cy="923330"/>
          </a:xfrm>
          <a:prstGeom prst="rect">
            <a:avLst/>
          </a:prstGeom>
          <a:noFill/>
        </p:spPr>
        <p:txBody>
          <a:bodyPr wrap="square" rtlCol="0">
            <a:spAutoFit/>
          </a:bodyPr>
          <a:lstStyle/>
          <a:p>
            <a:r>
              <a:rPr lang="tr-TR" b="1" i="1" dirty="0">
                <a:solidFill>
                  <a:srgbClr val="FF0000"/>
                </a:solidFill>
              </a:rPr>
              <a:t>***2023 Proje kapsamında yeni bütçe düzenlemesine bağlı olarak kurumumuz tarafından alınan karara istinaden: Öğrenim hibe ödemeleri için bir dönem (Güz ya da Bahar), kabul mektubundaki tarihler esas alınacaktır.</a:t>
            </a:r>
          </a:p>
        </p:txBody>
      </p:sp>
    </p:spTree>
    <p:extLst>
      <p:ext uri="{BB962C8B-B14F-4D97-AF65-F5344CB8AC3E}">
        <p14:creationId xmlns:p14="http://schemas.microsoft.com/office/powerpoint/2010/main" val="224349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3" name="Freeform: Shape 42">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Grafik 16" descr="Liste ana hat">
            <a:extLst>
              <a:ext uri="{FF2B5EF4-FFF2-40B4-BE49-F238E27FC236}">
                <a16:creationId xmlns:a16="http://schemas.microsoft.com/office/drawing/2014/main" id="{09252F53-AF84-414E-A5F2-DD3DFA8E3AC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41053" y="953955"/>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45" name="Arc 44">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Unvan 1"/>
          <p:cNvSpPr>
            <a:spLocks noGrp="1"/>
          </p:cNvSpPr>
          <p:nvPr>
            <p:ph type="title"/>
          </p:nvPr>
        </p:nvSpPr>
        <p:spPr>
          <a:xfrm>
            <a:off x="838201" y="479493"/>
            <a:ext cx="5257800" cy="1325563"/>
          </a:xfrm>
        </p:spPr>
        <p:txBody>
          <a:bodyPr>
            <a:normAutofit/>
          </a:bodyPr>
          <a:lstStyle/>
          <a:p>
            <a:r>
              <a:rPr lang="tr-TR" altLang="en-US" sz="2800" b="1" err="1"/>
              <a:t>Erasmus</a:t>
            </a:r>
            <a:r>
              <a:rPr lang="tr-TR" altLang="en-US" sz="2800" b="1"/>
              <a:t> hibesinin %80’ini alabilmek için teslim edilecek belgeler:</a:t>
            </a:r>
            <a:endParaRPr lang="tr-TR" sz="2800"/>
          </a:p>
        </p:txBody>
      </p:sp>
      <p:sp>
        <p:nvSpPr>
          <p:cNvPr id="3" name="İçerik Yer Tutucusu 2"/>
          <p:cNvSpPr>
            <a:spLocks noGrp="1"/>
          </p:cNvSpPr>
          <p:nvPr>
            <p:ph idx="1"/>
          </p:nvPr>
        </p:nvSpPr>
        <p:spPr>
          <a:xfrm>
            <a:off x="838201" y="1984443"/>
            <a:ext cx="5257800" cy="4192520"/>
          </a:xfrm>
        </p:spPr>
        <p:txBody>
          <a:bodyPr>
            <a:normAutofit/>
          </a:bodyPr>
          <a:lstStyle/>
          <a:p>
            <a:r>
              <a:rPr lang="tr-TR" altLang="en-US"/>
              <a:t>Kabul Belgesi/Mektubu</a:t>
            </a:r>
          </a:p>
          <a:p>
            <a:r>
              <a:rPr lang="tr-TR" altLang="en-US"/>
              <a:t>Öğrenim Anlaşması (Learning </a:t>
            </a:r>
            <a:r>
              <a:rPr lang="tr-TR" altLang="en-US" err="1"/>
              <a:t>Agreement</a:t>
            </a:r>
            <a:r>
              <a:rPr lang="tr-TR" altLang="en-US"/>
              <a:t>)</a:t>
            </a:r>
          </a:p>
          <a:p>
            <a:r>
              <a:rPr lang="tr-TR" altLang="en-US"/>
              <a:t>Akademik Tanınma Belgesi</a:t>
            </a:r>
          </a:p>
          <a:p>
            <a:r>
              <a:rPr lang="tr-TR" altLang="en-US"/>
              <a:t>Sağlık Sigortası</a:t>
            </a:r>
          </a:p>
          <a:p>
            <a:r>
              <a:rPr lang="tr-TR" altLang="en-US"/>
              <a:t>Euro Hesabı IBAN No</a:t>
            </a:r>
          </a:p>
          <a:p>
            <a:r>
              <a:rPr lang="tr-TR" altLang="en-US"/>
              <a:t>Vize/Pasaport fotokopisi</a:t>
            </a:r>
          </a:p>
          <a:p>
            <a:endParaRPr lang="tr-TR"/>
          </a:p>
        </p:txBody>
      </p:sp>
    </p:spTree>
    <p:extLst>
      <p:ext uri="{BB962C8B-B14F-4D97-AF65-F5344CB8AC3E}">
        <p14:creationId xmlns:p14="http://schemas.microsoft.com/office/powerpoint/2010/main" val="2132473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reeform: Shape 65">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fik 3" descr="Ünlem İşareti düz dolguyla">
            <a:extLst>
              <a:ext uri="{FF2B5EF4-FFF2-40B4-BE49-F238E27FC236}">
                <a16:creationId xmlns:a16="http://schemas.microsoft.com/office/drawing/2014/main" id="{D07F0A9C-A5CC-4314-8E8B-A99948BA2E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35330" y="2105470"/>
            <a:ext cx="3217333" cy="3217333"/>
          </a:xfrm>
          <a:prstGeom prst="rect">
            <a:avLst/>
          </a:prstGeom>
        </p:spPr>
      </p:pic>
      <p:graphicFrame>
        <p:nvGraphicFramePr>
          <p:cNvPr id="28" name="İçerik Yer Tutucusu 2">
            <a:extLst>
              <a:ext uri="{FF2B5EF4-FFF2-40B4-BE49-F238E27FC236}">
                <a16:creationId xmlns:a16="http://schemas.microsoft.com/office/drawing/2014/main" id="{FD9F4C82-ECAA-499F-A03C-60A3DCA3E885}"/>
              </a:ext>
            </a:extLst>
          </p:cNvPr>
          <p:cNvGraphicFramePr>
            <a:graphicFrameLocks noGrp="1"/>
          </p:cNvGraphicFramePr>
          <p:nvPr>
            <p:ph idx="1"/>
            <p:extLst>
              <p:ext uri="{D42A27DB-BD31-4B8C-83A1-F6EECF244321}">
                <p14:modId xmlns:p14="http://schemas.microsoft.com/office/powerpoint/2010/main" val="2214528979"/>
              </p:ext>
            </p:extLst>
          </p:nvPr>
        </p:nvGraphicFramePr>
        <p:xfrm>
          <a:off x="965200" y="494950"/>
          <a:ext cx="4048344" cy="55115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86697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çerik Yer Tutucusu 3" descr="bina, açık hava, kişi, insanlar içeren bir resim&#10;&#10;Açıklama otomatik olarak oluşturuldu"/>
          <p:cNvPicPr>
            <a:picLocks noChangeAspect="1"/>
          </p:cNvPicPr>
          <p:nvPr/>
        </p:nvPicPr>
        <p:blipFill rotWithShape="1">
          <a:blip r:embed="rId2">
            <a:extLst>
              <a:ext uri="{28A0092B-C50C-407E-A947-70E740481C1C}">
                <a14:useLocalDpi xmlns:a14="http://schemas.microsoft.com/office/drawing/2010/main" val="0"/>
              </a:ext>
            </a:extLst>
          </a:blip>
          <a:srcRect l="3987" t="23391" r="5104"/>
          <a:stretch/>
        </p:blipFill>
        <p:spPr>
          <a:xfrm>
            <a:off x="20" y="10"/>
            <a:ext cx="12191981" cy="6857990"/>
          </a:xfrm>
          <a:prstGeom prst="rect">
            <a:avLst/>
          </a:prstGeom>
        </p:spPr>
      </p:pic>
      <p:sp>
        <p:nvSpPr>
          <p:cNvPr id="80" name="Rectangle 5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Unvan 1"/>
          <p:cNvSpPr>
            <a:spLocks noGrp="1"/>
          </p:cNvSpPr>
          <p:nvPr>
            <p:ph type="title"/>
          </p:nvPr>
        </p:nvSpPr>
        <p:spPr>
          <a:xfrm>
            <a:off x="404553" y="3091928"/>
            <a:ext cx="9078562" cy="2387600"/>
          </a:xfrm>
        </p:spPr>
        <p:txBody>
          <a:bodyPr vert="horz" lIns="91440" tIns="45720" rIns="91440" bIns="45720" rtlCol="0" anchor="b">
            <a:normAutofit/>
          </a:bodyPr>
          <a:lstStyle/>
          <a:p>
            <a:r>
              <a:rPr lang="en-US" sz="6600" b="1"/>
              <a:t>HAREKETLİLİK SIRASINDA</a:t>
            </a:r>
            <a:endParaRPr lang="en-US" sz="6600"/>
          </a:p>
        </p:txBody>
      </p:sp>
      <p:sp>
        <p:nvSpPr>
          <p:cNvPr id="81" name="Rectangle: Rounded Corners 55">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562683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Unvan 1"/>
          <p:cNvSpPr>
            <a:spLocks noGrp="1"/>
          </p:cNvSpPr>
          <p:nvPr>
            <p:ph type="title"/>
          </p:nvPr>
        </p:nvSpPr>
        <p:spPr>
          <a:xfrm>
            <a:off x="1288060" y="1369938"/>
            <a:ext cx="3210854" cy="4114800"/>
          </a:xfrm>
        </p:spPr>
        <p:txBody>
          <a:bodyPr>
            <a:normAutofit/>
          </a:bodyPr>
          <a:lstStyle/>
          <a:p>
            <a:pPr algn="r"/>
            <a:r>
              <a:rPr lang="tr-TR" b="1"/>
              <a:t>DURING THE MOBILITY</a:t>
            </a:r>
            <a:endParaRPr lang="tr-TR"/>
          </a:p>
        </p:txBody>
      </p:sp>
      <p:cxnSp>
        <p:nvCxnSpPr>
          <p:cNvPr id="36" name="Straight Connector 35">
            <a:extLst>
              <a:ext uri="{FF2B5EF4-FFF2-40B4-BE49-F238E27FC236}">
                <a16:creationId xmlns:a16="http://schemas.microsoft.com/office/drawing/2014/main" id="{F492F8DF-EE34-4FC5-9FFE-76EB2E3BBA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3168614" y="3429000"/>
            <a:ext cx="3200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p:cNvSpPr>
            <a:spLocks noGrp="1"/>
          </p:cNvSpPr>
          <p:nvPr>
            <p:ph idx="1"/>
          </p:nvPr>
        </p:nvSpPr>
        <p:spPr>
          <a:xfrm>
            <a:off x="5030505" y="1144745"/>
            <a:ext cx="5872185" cy="4341655"/>
          </a:xfrm>
        </p:spPr>
        <p:txBody>
          <a:bodyPr anchor="ctr">
            <a:normAutofit/>
          </a:bodyPr>
          <a:lstStyle/>
          <a:p>
            <a:pPr marL="0" indent="0">
              <a:buNone/>
            </a:pPr>
            <a:r>
              <a:rPr lang="tr-TR" sz="1700" dirty="0"/>
              <a:t>Hareketliliğe başladıktan sonra </a:t>
            </a:r>
            <a:r>
              <a:rPr lang="tr-TR" sz="1700" b="1" dirty="0" err="1"/>
              <a:t>During</a:t>
            </a:r>
            <a:r>
              <a:rPr lang="tr-TR" sz="1700" b="1" dirty="0"/>
              <a:t> </a:t>
            </a:r>
            <a:r>
              <a:rPr lang="tr-TR" sz="1700" b="1" dirty="0" err="1"/>
              <a:t>the</a:t>
            </a:r>
            <a:r>
              <a:rPr lang="tr-TR" sz="1700" b="1" dirty="0"/>
              <a:t> </a:t>
            </a:r>
            <a:r>
              <a:rPr lang="tr-TR" sz="1700" b="1" dirty="0" err="1"/>
              <a:t>Mobility</a:t>
            </a:r>
            <a:r>
              <a:rPr lang="tr-TR" sz="1700" b="1" dirty="0"/>
              <a:t> </a:t>
            </a:r>
            <a:r>
              <a:rPr lang="tr-TR" sz="1700" dirty="0"/>
              <a:t>talep edebilirsiniz.</a:t>
            </a:r>
          </a:p>
          <a:p>
            <a:pPr marL="0" indent="0">
              <a:buNone/>
            </a:pPr>
            <a:r>
              <a:rPr lang="tr-TR" sz="1700" dirty="0"/>
              <a:t>Karşı kurumda ders açılmaması, dersin İngilizce dilinde açılmaması ya da başka kabul edilebilir gerekçelerle, </a:t>
            </a:r>
            <a:r>
              <a:rPr lang="tr-TR" sz="1700" dirty="0" err="1"/>
              <a:t>During</a:t>
            </a:r>
            <a:r>
              <a:rPr lang="tr-TR" sz="1700" dirty="0"/>
              <a:t> </a:t>
            </a:r>
            <a:r>
              <a:rPr lang="tr-TR" sz="1700" dirty="0" err="1"/>
              <a:t>the</a:t>
            </a:r>
            <a:r>
              <a:rPr lang="tr-TR" sz="1700" dirty="0"/>
              <a:t> </a:t>
            </a:r>
            <a:r>
              <a:rPr lang="tr-TR" sz="1700" dirty="0" err="1"/>
              <a:t>Mobility</a:t>
            </a:r>
            <a:r>
              <a:rPr lang="tr-TR" sz="1700" dirty="0"/>
              <a:t> talep edebilirsiniz. Buna </a:t>
            </a:r>
            <a:r>
              <a:rPr lang="tr-TR" sz="1700" b="1" dirty="0"/>
              <a:t>Ekle-Çıkar Formu</a:t>
            </a:r>
            <a:r>
              <a:rPr lang="tr-TR" sz="1700" dirty="0"/>
              <a:t> da denilmektedir. </a:t>
            </a:r>
          </a:p>
          <a:p>
            <a:pPr marL="0" indent="0">
              <a:buNone/>
            </a:pPr>
            <a:r>
              <a:rPr lang="tr-TR" sz="1700" dirty="0"/>
              <a:t>Learning </a:t>
            </a:r>
            <a:r>
              <a:rPr lang="tr-TR" sz="1700" dirty="0" err="1"/>
              <a:t>Agreement</a:t>
            </a:r>
            <a:r>
              <a:rPr lang="tr-TR" sz="1700" dirty="0"/>
              <a:t> belgesinin 2. sayfasında bulunan bu kısımda, çıkarmak istediğiniz dersi yazar ve «</a:t>
            </a:r>
            <a:r>
              <a:rPr lang="tr-TR" sz="1700" u="sng" dirty="0" err="1"/>
              <a:t>Delete</a:t>
            </a:r>
            <a:r>
              <a:rPr lang="tr-TR" sz="1700" dirty="0"/>
              <a:t>» işaretlersiniz; eklemek istediği dersi yazar ve «</a:t>
            </a:r>
            <a:r>
              <a:rPr lang="tr-TR" sz="1700" u="sng" dirty="0" err="1"/>
              <a:t>Add</a:t>
            </a:r>
            <a:r>
              <a:rPr lang="tr-TR" sz="1700" dirty="0"/>
              <a:t>» işaretlersiniz. Öğrenci, bölüm koordinatörü ve karşı kurum tarafından imzalandıktan sonra belge hazırdır. </a:t>
            </a:r>
          </a:p>
          <a:p>
            <a:pPr marL="0" indent="0">
              <a:buNone/>
            </a:pPr>
            <a:r>
              <a:rPr lang="tr-TR" sz="1700" b="1" dirty="0"/>
              <a:t>Karşı kurumun ve bölüm koordinatörünüzün onayını almayı unutmayın lütfen!</a:t>
            </a:r>
            <a:endParaRPr lang="tr-TR" sz="1700" dirty="0"/>
          </a:p>
          <a:p>
            <a:pPr marL="0" indent="0">
              <a:buNone/>
            </a:pPr>
            <a:r>
              <a:rPr lang="tr-TR" sz="1700" dirty="0"/>
              <a:t>Tekrar Akademik Tanınma hazırlamalı ve onay talep etmelisiniz. </a:t>
            </a:r>
          </a:p>
          <a:p>
            <a:endParaRPr lang="tr-TR" sz="1700" dirty="0"/>
          </a:p>
        </p:txBody>
      </p:sp>
    </p:spTree>
    <p:extLst>
      <p:ext uri="{BB962C8B-B14F-4D97-AF65-F5344CB8AC3E}">
        <p14:creationId xmlns:p14="http://schemas.microsoft.com/office/powerpoint/2010/main" val="1265129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Pano Karışık düz dolguyla">
            <a:extLst>
              <a:ext uri="{FF2B5EF4-FFF2-40B4-BE49-F238E27FC236}">
                <a16:creationId xmlns:a16="http://schemas.microsoft.com/office/drawing/2014/main" id="{2869D179-1A65-41A8-8C15-B46A32AC97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521674"/>
            <a:ext cx="6422848" cy="4702146"/>
          </a:xfrm>
        </p:spPr>
        <p:txBody>
          <a:bodyPr>
            <a:normAutofit/>
          </a:bodyPr>
          <a:lstStyle/>
          <a:p>
            <a:pPr>
              <a:buFont typeface="Wingdings" panose="05000000000000000000" pitchFamily="2" charset="2"/>
              <a:buChar char="§"/>
            </a:pPr>
            <a:r>
              <a:rPr lang="tr-TR" sz="2000" dirty="0"/>
              <a:t>Koordinatörlüğümüz bu süreç konusunda haberdar edilmelidir. İmzalı «</a:t>
            </a:r>
            <a:r>
              <a:rPr lang="tr-TR" sz="2000" dirty="0" err="1"/>
              <a:t>During</a:t>
            </a:r>
            <a:r>
              <a:rPr lang="tr-TR" sz="2000" dirty="0"/>
              <a:t> </a:t>
            </a:r>
            <a:r>
              <a:rPr lang="tr-TR" sz="2000" dirty="0" err="1"/>
              <a:t>the</a:t>
            </a:r>
            <a:r>
              <a:rPr lang="tr-TR" sz="2000" dirty="0"/>
              <a:t> </a:t>
            </a:r>
            <a:r>
              <a:rPr lang="tr-TR" sz="2000" dirty="0" err="1"/>
              <a:t>Mobility</a:t>
            </a:r>
            <a:r>
              <a:rPr lang="tr-TR" sz="2000" dirty="0"/>
              <a:t>» formunun bir nüshasının ve Akademik Tanınma belgesinin de </a:t>
            </a:r>
            <a:r>
              <a:rPr lang="tr-TR" sz="2000" dirty="0" err="1"/>
              <a:t>UİK’ya</a:t>
            </a:r>
            <a:r>
              <a:rPr lang="tr-TR" sz="2000" dirty="0"/>
              <a:t> gönderilmesi zorunludur.</a:t>
            </a:r>
          </a:p>
          <a:p>
            <a:pPr>
              <a:buFont typeface="Wingdings" panose="05000000000000000000" pitchFamily="2" charset="2"/>
              <a:buChar char="§"/>
            </a:pPr>
            <a:endParaRPr lang="tr-TR" sz="2000" dirty="0"/>
          </a:p>
          <a:p>
            <a:pPr>
              <a:buFont typeface="Wingdings" panose="05000000000000000000" pitchFamily="2" charset="2"/>
              <a:buChar char="§"/>
            </a:pPr>
            <a:r>
              <a:rPr lang="tr-TR" sz="2000" dirty="0" err="1"/>
              <a:t>During</a:t>
            </a:r>
            <a:r>
              <a:rPr lang="tr-TR" sz="2000" dirty="0"/>
              <a:t> </a:t>
            </a:r>
            <a:r>
              <a:rPr lang="tr-TR" sz="2000" dirty="0" err="1"/>
              <a:t>the</a:t>
            </a:r>
            <a:r>
              <a:rPr lang="tr-TR" sz="2000" dirty="0"/>
              <a:t> </a:t>
            </a:r>
            <a:r>
              <a:rPr lang="tr-TR" sz="2000" dirty="0" err="1"/>
              <a:t>Mobility</a:t>
            </a:r>
            <a:r>
              <a:rPr lang="tr-TR" sz="2000" dirty="0"/>
              <a:t>, hareketlilik başladıktan sonraki </a:t>
            </a:r>
            <a:r>
              <a:rPr lang="tr-TR" sz="2000" b="1" dirty="0"/>
              <a:t>1 ay </a:t>
            </a:r>
            <a:r>
              <a:rPr lang="tr-TR" sz="2000" dirty="0"/>
              <a:t>içerisinde (karşı kurumdaki yükseköğretim kurumunun ders başlama tarihi itibariyle) talep edilmeli ve tamamlanmalıdır. Aksi mümkün değildir!</a:t>
            </a:r>
          </a:p>
          <a:p>
            <a:endParaRPr lang="tr-TR" sz="2000" dirty="0"/>
          </a:p>
        </p:txBody>
      </p:sp>
    </p:spTree>
    <p:extLst>
      <p:ext uri="{BB962C8B-B14F-4D97-AF65-F5344CB8AC3E}">
        <p14:creationId xmlns:p14="http://schemas.microsoft.com/office/powerpoint/2010/main" val="2366493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A443DC-AEFC-4B80-A0BB-A91A88E1B975}"/>
              </a:ext>
            </a:extLst>
          </p:cNvPr>
          <p:cNvSpPr>
            <a:spLocks noGrp="1"/>
          </p:cNvSpPr>
          <p:nvPr>
            <p:ph type="title"/>
          </p:nvPr>
        </p:nvSpPr>
        <p:spPr>
          <a:xfrm>
            <a:off x="5214579" y="495592"/>
            <a:ext cx="6422849" cy="1326228"/>
          </a:xfrm>
        </p:spPr>
        <p:txBody>
          <a:bodyPr>
            <a:normAutofit/>
          </a:bodyPr>
          <a:lstStyle/>
          <a:p>
            <a:r>
              <a:rPr lang="tr-TR" sz="2800"/>
              <a:t>HAREKETLİLİK SONRASINDA </a:t>
            </a:r>
            <a:br>
              <a:rPr lang="tr-TR" sz="2800"/>
            </a:br>
            <a:r>
              <a:rPr lang="tr-TR" sz="2800"/>
              <a:t>(After the Mobility)</a:t>
            </a:r>
            <a:endParaRPr lang="tr-TR" sz="2800" dirty="0"/>
          </a:p>
        </p:txBody>
      </p:sp>
      <p:sp>
        <p:nvSpPr>
          <p:cNvPr id="40" name="Rectangle 39">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İskele düz dolguyla">
            <a:extLst>
              <a:ext uri="{FF2B5EF4-FFF2-40B4-BE49-F238E27FC236}">
                <a16:creationId xmlns:a16="http://schemas.microsoft.com/office/drawing/2014/main" id="{4C20B0C8-B4A3-42FE-ACE2-1A64108CB2D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B6F6C532-E5BA-4DD1-8E9F-F3BA9E327ED7}"/>
              </a:ext>
            </a:extLst>
          </p:cNvPr>
          <p:cNvSpPr>
            <a:spLocks noGrp="1"/>
          </p:cNvSpPr>
          <p:nvPr>
            <p:ph idx="1"/>
          </p:nvPr>
        </p:nvSpPr>
        <p:spPr>
          <a:xfrm>
            <a:off x="4906165" y="1954444"/>
            <a:ext cx="6422848" cy="3983190"/>
          </a:xfrm>
        </p:spPr>
        <p:txBody>
          <a:bodyPr>
            <a:normAutofit/>
          </a:bodyPr>
          <a:lstStyle/>
          <a:p>
            <a:pPr marL="9525" marR="203835" indent="0">
              <a:buNone/>
            </a:pPr>
            <a:r>
              <a:rPr lang="tr-TR" sz="1200" spc="-11" dirty="0">
                <a:cs typeface="Calibri"/>
              </a:rPr>
              <a:t>E-po</a:t>
            </a:r>
            <a:r>
              <a:rPr lang="tr-TR" sz="1200" spc="-45" dirty="0">
                <a:cs typeface="Calibri"/>
              </a:rPr>
              <a:t>s</a:t>
            </a:r>
            <a:r>
              <a:rPr lang="tr-TR" sz="1200" spc="-38" dirty="0">
                <a:cs typeface="Calibri"/>
              </a:rPr>
              <a:t>t</a:t>
            </a:r>
            <a:r>
              <a:rPr lang="tr-TR" sz="1200" spc="-11" dirty="0">
                <a:cs typeface="Calibri"/>
              </a:rPr>
              <a:t>a</a:t>
            </a:r>
            <a:r>
              <a:rPr lang="tr-TR" sz="1200" spc="23" dirty="0">
                <a:cs typeface="Calibri"/>
              </a:rPr>
              <a:t> </a:t>
            </a:r>
            <a:r>
              <a:rPr lang="tr-TR" sz="1200" spc="-11" dirty="0">
                <a:cs typeface="Calibri"/>
              </a:rPr>
              <a:t>ad</a:t>
            </a:r>
            <a:r>
              <a:rPr lang="tr-TR" sz="1200" spc="-38" dirty="0">
                <a:cs typeface="Calibri"/>
              </a:rPr>
              <a:t>r</a:t>
            </a:r>
            <a:r>
              <a:rPr lang="tr-TR" sz="1200" spc="-11" dirty="0">
                <a:cs typeface="Calibri"/>
              </a:rPr>
              <a:t>es</a:t>
            </a:r>
            <a:r>
              <a:rPr lang="tr-TR" sz="1200" spc="-15" dirty="0">
                <a:cs typeface="Calibri"/>
              </a:rPr>
              <a:t>i</a:t>
            </a:r>
            <a:r>
              <a:rPr lang="tr-TR" sz="1200" spc="-11" dirty="0">
                <a:cs typeface="Calibri"/>
              </a:rPr>
              <a:t>n</a:t>
            </a:r>
            <a:r>
              <a:rPr lang="tr-TR" sz="1200" spc="-19" dirty="0">
                <a:cs typeface="Calibri"/>
              </a:rPr>
              <a:t>i</a:t>
            </a:r>
            <a:r>
              <a:rPr lang="tr-TR" sz="1200" spc="-60" dirty="0">
                <a:cs typeface="Calibri"/>
              </a:rPr>
              <a:t>z</a:t>
            </a:r>
            <a:r>
              <a:rPr lang="tr-TR" sz="1200" spc="-11" dirty="0">
                <a:cs typeface="Calibri"/>
              </a:rPr>
              <a:t>e</a:t>
            </a:r>
            <a:r>
              <a:rPr lang="tr-TR" sz="1200" spc="11" dirty="0">
                <a:cs typeface="Calibri"/>
              </a:rPr>
              <a:t> </a:t>
            </a:r>
            <a:r>
              <a:rPr lang="tr-TR" sz="1200" spc="-26" dirty="0">
                <a:cs typeface="Calibri"/>
              </a:rPr>
              <a:t>g</a:t>
            </a:r>
            <a:r>
              <a:rPr lang="tr-TR" sz="1200" spc="-11" dirty="0">
                <a:cs typeface="Calibri"/>
              </a:rPr>
              <a:t>önde</a:t>
            </a:r>
            <a:r>
              <a:rPr lang="tr-TR" sz="1200" spc="-15" dirty="0">
                <a:cs typeface="Calibri"/>
              </a:rPr>
              <a:t>r</a:t>
            </a:r>
            <a:r>
              <a:rPr lang="tr-TR" sz="1200" dirty="0">
                <a:cs typeface="Calibri"/>
              </a:rPr>
              <a:t>i</a:t>
            </a:r>
            <a:r>
              <a:rPr lang="tr-TR" sz="1200" spc="-11" dirty="0">
                <a:cs typeface="Calibri"/>
              </a:rPr>
              <a:t>lecek</a:t>
            </a:r>
            <a:r>
              <a:rPr lang="tr-TR" sz="1200" spc="23" dirty="0">
                <a:cs typeface="Calibri"/>
              </a:rPr>
              <a:t> </a:t>
            </a:r>
            <a:r>
              <a:rPr lang="tr-TR" sz="1200" spc="-11" dirty="0">
                <a:cs typeface="Calibri"/>
              </a:rPr>
              <a:t>olan</a:t>
            </a:r>
            <a:r>
              <a:rPr lang="tr-TR" sz="1200" spc="-4" dirty="0">
                <a:cs typeface="Calibri"/>
              </a:rPr>
              <a:t> </a:t>
            </a:r>
            <a:r>
              <a:rPr lang="tr-TR" sz="1200" spc="-11" dirty="0">
                <a:cs typeface="Calibri"/>
              </a:rPr>
              <a:t>çe</a:t>
            </a:r>
            <a:r>
              <a:rPr lang="tr-TR" sz="1200" spc="-23" dirty="0">
                <a:cs typeface="Calibri"/>
              </a:rPr>
              <a:t>v</a:t>
            </a:r>
            <a:r>
              <a:rPr lang="tr-TR" sz="1200" dirty="0">
                <a:cs typeface="Calibri"/>
              </a:rPr>
              <a:t>r</a:t>
            </a:r>
            <a:r>
              <a:rPr lang="tr-TR" sz="1200" spc="-11" dirty="0">
                <a:cs typeface="Calibri"/>
              </a:rPr>
              <a:t>i</a:t>
            </a:r>
            <a:r>
              <a:rPr lang="tr-TR" sz="1200" spc="-19" dirty="0">
                <a:cs typeface="Calibri"/>
              </a:rPr>
              <a:t>m</a:t>
            </a:r>
            <a:r>
              <a:rPr lang="tr-TR" sz="1200" spc="-15" dirty="0">
                <a:cs typeface="Calibri"/>
              </a:rPr>
              <a:t>i</a:t>
            </a:r>
            <a:r>
              <a:rPr lang="tr-TR" sz="1200" dirty="0">
                <a:cs typeface="Calibri"/>
              </a:rPr>
              <a:t>çi</a:t>
            </a:r>
            <a:r>
              <a:rPr lang="tr-TR" sz="1200" spc="8" dirty="0">
                <a:cs typeface="Calibri"/>
              </a:rPr>
              <a:t> </a:t>
            </a:r>
            <a:r>
              <a:rPr lang="tr-TR" sz="1200" spc="-15" dirty="0">
                <a:cs typeface="Calibri"/>
              </a:rPr>
              <a:t>AB</a:t>
            </a:r>
            <a:r>
              <a:rPr lang="tr-TR" sz="1200" spc="15" dirty="0">
                <a:cs typeface="Calibri"/>
              </a:rPr>
              <a:t> </a:t>
            </a:r>
            <a:r>
              <a:rPr lang="tr-TR" sz="1200" spc="-11" dirty="0" err="1">
                <a:cs typeface="Calibri"/>
              </a:rPr>
              <a:t>an</a:t>
            </a:r>
            <a:r>
              <a:rPr lang="tr-TR" sz="1200" spc="-75" dirty="0" err="1">
                <a:cs typeface="Calibri"/>
              </a:rPr>
              <a:t>k</a:t>
            </a:r>
            <a:r>
              <a:rPr lang="tr-TR" sz="1200" spc="-23" dirty="0" err="1">
                <a:cs typeface="Calibri"/>
              </a:rPr>
              <a:t>e</a:t>
            </a:r>
            <a:r>
              <a:rPr lang="tr-TR" sz="1200" dirty="0" err="1">
                <a:cs typeface="Calibri"/>
              </a:rPr>
              <a:t>t</a:t>
            </a:r>
            <a:r>
              <a:rPr lang="tr-TR" sz="1200" spc="8" dirty="0" err="1">
                <a:cs typeface="Calibri"/>
              </a:rPr>
              <a:t>i</a:t>
            </a:r>
            <a:r>
              <a:rPr lang="tr-TR" sz="1200" spc="-56" dirty="0" err="1">
                <a:cs typeface="Calibri"/>
              </a:rPr>
              <a:t>’</a:t>
            </a:r>
            <a:r>
              <a:rPr lang="tr-TR" sz="1200" spc="-11" dirty="0" err="1">
                <a:cs typeface="Calibri"/>
              </a:rPr>
              <a:t>n</a:t>
            </a:r>
            <a:r>
              <a:rPr lang="tr-TR" sz="1200" spc="-19" dirty="0" err="1">
                <a:cs typeface="Calibri"/>
              </a:rPr>
              <a:t>i</a:t>
            </a:r>
            <a:r>
              <a:rPr lang="tr-TR" sz="1200" spc="-11" dirty="0" err="1">
                <a:cs typeface="Calibri"/>
              </a:rPr>
              <a:t>n</a:t>
            </a:r>
            <a:r>
              <a:rPr lang="tr-TR" sz="1200" spc="19" dirty="0">
                <a:cs typeface="Calibri"/>
              </a:rPr>
              <a:t> (</a:t>
            </a:r>
            <a:r>
              <a:rPr lang="tr-TR" sz="1200" spc="19" dirty="0" err="1">
                <a:cs typeface="Calibri"/>
              </a:rPr>
              <a:t>Participant</a:t>
            </a:r>
            <a:r>
              <a:rPr lang="tr-TR" sz="1200" spc="19" dirty="0">
                <a:cs typeface="Calibri"/>
              </a:rPr>
              <a:t> Report) </a:t>
            </a:r>
            <a:r>
              <a:rPr lang="tr-TR" sz="1200" spc="19" dirty="0" err="1">
                <a:cs typeface="Calibri"/>
              </a:rPr>
              <a:t>Erasmus</a:t>
            </a:r>
            <a:r>
              <a:rPr lang="tr-TR" sz="1200" spc="19" dirty="0">
                <a:cs typeface="Calibri"/>
              </a:rPr>
              <a:t> dönüş işlemleri için </a:t>
            </a:r>
            <a:r>
              <a:rPr lang="tr-TR" sz="1200" spc="-11" dirty="0">
                <a:cs typeface="Calibri"/>
              </a:rPr>
              <a:t>do</a:t>
            </a:r>
            <a:r>
              <a:rPr lang="tr-TR" sz="1200" spc="-15" dirty="0">
                <a:cs typeface="Calibri"/>
              </a:rPr>
              <a:t>l</a:t>
            </a:r>
            <a:r>
              <a:rPr lang="tr-TR" sz="1200" spc="-11" dirty="0">
                <a:cs typeface="Calibri"/>
              </a:rPr>
              <a:t>du</a:t>
            </a:r>
            <a:r>
              <a:rPr lang="tr-TR" sz="1200" spc="-19" dirty="0">
                <a:cs typeface="Calibri"/>
              </a:rPr>
              <a:t>r</a:t>
            </a:r>
            <a:r>
              <a:rPr lang="tr-TR" sz="1200" spc="-11" dirty="0">
                <a:cs typeface="Calibri"/>
              </a:rPr>
              <a:t>u</a:t>
            </a:r>
            <a:r>
              <a:rPr lang="tr-TR" sz="1200" spc="-19" dirty="0">
                <a:cs typeface="Calibri"/>
              </a:rPr>
              <a:t>l</a:t>
            </a:r>
            <a:r>
              <a:rPr lang="tr-TR" sz="1200" spc="-11" dirty="0">
                <a:cs typeface="Calibri"/>
              </a:rPr>
              <a:t>ması</a:t>
            </a:r>
            <a:r>
              <a:rPr lang="tr-TR" sz="1200" spc="30" dirty="0">
                <a:cs typeface="Calibri"/>
              </a:rPr>
              <a:t> </a:t>
            </a:r>
            <a:r>
              <a:rPr lang="tr-TR" sz="1200" spc="-26" dirty="0">
                <a:cs typeface="Calibri"/>
              </a:rPr>
              <a:t>g</a:t>
            </a:r>
            <a:r>
              <a:rPr lang="tr-TR" sz="1200" spc="-11" dirty="0">
                <a:cs typeface="Calibri"/>
              </a:rPr>
              <a:t>e</a:t>
            </a:r>
            <a:r>
              <a:rPr lang="tr-TR" sz="1200" spc="-38" dirty="0">
                <a:cs typeface="Calibri"/>
              </a:rPr>
              <a:t>r</a:t>
            </a:r>
            <a:r>
              <a:rPr lang="tr-TR" sz="1200" spc="-15" dirty="0">
                <a:cs typeface="Calibri"/>
              </a:rPr>
              <a:t>ekme</a:t>
            </a:r>
            <a:r>
              <a:rPr lang="tr-TR" sz="1200" spc="-23" dirty="0">
                <a:cs typeface="Calibri"/>
              </a:rPr>
              <a:t>k</a:t>
            </a:r>
            <a:r>
              <a:rPr lang="tr-TR" sz="1200" spc="-30" dirty="0">
                <a:cs typeface="Calibri"/>
              </a:rPr>
              <a:t>t</a:t>
            </a:r>
            <a:r>
              <a:rPr lang="tr-TR" sz="1200" spc="-11" dirty="0">
                <a:cs typeface="Calibri"/>
              </a:rPr>
              <a:t>ed</a:t>
            </a:r>
            <a:r>
              <a:rPr lang="tr-TR" sz="1200" spc="-19" dirty="0">
                <a:cs typeface="Calibri"/>
              </a:rPr>
              <a:t>i</a:t>
            </a:r>
            <a:r>
              <a:rPr lang="tr-TR" sz="1200" spc="-214" dirty="0">
                <a:cs typeface="Calibri"/>
              </a:rPr>
              <a:t>r   </a:t>
            </a:r>
            <a:endParaRPr lang="tr-TR" sz="1200" dirty="0"/>
          </a:p>
          <a:p>
            <a:pPr>
              <a:spcBef>
                <a:spcPts val="10"/>
              </a:spcBef>
            </a:pPr>
            <a:endParaRPr lang="tr-TR" sz="1200" dirty="0"/>
          </a:p>
          <a:p>
            <a:pPr marL="180975" marR="9525" indent="-171450">
              <a:buFont typeface="Wingdings" pitchFamily="2" charset="2"/>
              <a:buChar char="Ø"/>
            </a:pPr>
            <a:r>
              <a:rPr lang="tr-TR" sz="1200" spc="-15" dirty="0">
                <a:cs typeface="Calibri"/>
              </a:rPr>
              <a:t>Dön</a:t>
            </a:r>
            <a:r>
              <a:rPr lang="tr-TR" sz="1200" spc="-19" dirty="0">
                <a:cs typeface="Calibri"/>
              </a:rPr>
              <a:t>ü</a:t>
            </a:r>
            <a:r>
              <a:rPr lang="tr-TR" sz="1200" spc="-11" dirty="0">
                <a:cs typeface="Calibri"/>
              </a:rPr>
              <a:t>ş</a:t>
            </a:r>
            <a:r>
              <a:rPr lang="tr-TR" sz="1200" spc="26" dirty="0">
                <a:cs typeface="Calibri"/>
              </a:rPr>
              <a:t> </a:t>
            </a:r>
            <a:r>
              <a:rPr lang="tr-TR" sz="1200" spc="-38" dirty="0">
                <a:cs typeface="Calibri"/>
              </a:rPr>
              <a:t>t</a:t>
            </a:r>
            <a:r>
              <a:rPr lang="tr-TR" sz="1200" spc="-8" dirty="0">
                <a:cs typeface="Calibri"/>
              </a:rPr>
              <a:t>ari</a:t>
            </a:r>
            <a:r>
              <a:rPr lang="tr-TR" sz="1200" spc="-23" dirty="0">
                <a:cs typeface="Calibri"/>
              </a:rPr>
              <a:t>h</a:t>
            </a:r>
            <a:r>
              <a:rPr lang="tr-TR" sz="1200" spc="-8" dirty="0">
                <a:cs typeface="Calibri"/>
              </a:rPr>
              <a:t>i</a:t>
            </a:r>
            <a:r>
              <a:rPr lang="tr-TR" sz="1200" spc="-23" dirty="0">
                <a:cs typeface="Calibri"/>
              </a:rPr>
              <a:t>n</a:t>
            </a:r>
            <a:r>
              <a:rPr lang="tr-TR" sz="1200" dirty="0">
                <a:cs typeface="Calibri"/>
              </a:rPr>
              <a:t>i</a:t>
            </a:r>
            <a:r>
              <a:rPr lang="tr-TR" sz="1200" spc="-53" dirty="0">
                <a:cs typeface="Calibri"/>
              </a:rPr>
              <a:t>z</a:t>
            </a:r>
            <a:r>
              <a:rPr lang="tr-TR" sz="1200" spc="-11" dirty="0">
                <a:cs typeface="Calibri"/>
              </a:rPr>
              <a:t>den</a:t>
            </a:r>
            <a:r>
              <a:rPr lang="tr-TR" sz="1200" spc="30" dirty="0">
                <a:cs typeface="Calibri"/>
              </a:rPr>
              <a:t> </a:t>
            </a:r>
            <a:r>
              <a:rPr lang="tr-TR" sz="1200" spc="-11" dirty="0">
                <a:cs typeface="Calibri"/>
              </a:rPr>
              <a:t>son</a:t>
            </a:r>
            <a:r>
              <a:rPr lang="tr-TR" sz="1200" spc="-60" dirty="0">
                <a:cs typeface="Calibri"/>
              </a:rPr>
              <a:t>r</a:t>
            </a:r>
            <a:r>
              <a:rPr lang="tr-TR" sz="1200" spc="-11" dirty="0">
                <a:cs typeface="Calibri"/>
              </a:rPr>
              <a:t>a</a:t>
            </a:r>
            <a:r>
              <a:rPr lang="tr-TR" sz="1200" spc="23" dirty="0">
                <a:cs typeface="Calibri"/>
              </a:rPr>
              <a:t> </a:t>
            </a:r>
            <a:r>
              <a:rPr lang="tr-TR" sz="1200" spc="-11" dirty="0">
                <a:cs typeface="Calibri"/>
              </a:rPr>
              <a:t>en</a:t>
            </a:r>
            <a:r>
              <a:rPr lang="tr-TR" sz="1200" spc="4" dirty="0">
                <a:cs typeface="Calibri"/>
              </a:rPr>
              <a:t> </a:t>
            </a:r>
            <a:r>
              <a:rPr lang="tr-TR" sz="1200" spc="-26" dirty="0">
                <a:cs typeface="Calibri"/>
              </a:rPr>
              <a:t>g</a:t>
            </a:r>
            <a:r>
              <a:rPr lang="tr-TR" sz="1200" spc="-11" dirty="0">
                <a:cs typeface="Calibri"/>
              </a:rPr>
              <a:t>eç</a:t>
            </a:r>
            <a:r>
              <a:rPr lang="tr-TR" sz="1200" spc="-4" dirty="0">
                <a:cs typeface="Calibri"/>
              </a:rPr>
              <a:t> </a:t>
            </a:r>
            <a:r>
              <a:rPr lang="tr-TR" sz="1200" spc="-11" dirty="0">
                <a:cs typeface="Calibri"/>
              </a:rPr>
              <a:t>30</a:t>
            </a:r>
            <a:r>
              <a:rPr lang="tr-TR" sz="1200" spc="11" dirty="0">
                <a:cs typeface="Calibri"/>
              </a:rPr>
              <a:t> </a:t>
            </a:r>
            <a:r>
              <a:rPr lang="tr-TR" sz="1200" spc="-11" dirty="0">
                <a:cs typeface="Calibri"/>
              </a:rPr>
              <a:t>gün</a:t>
            </a:r>
            <a:r>
              <a:rPr lang="tr-TR" sz="1200" spc="11" dirty="0">
                <a:cs typeface="Calibri"/>
              </a:rPr>
              <a:t> </a:t>
            </a:r>
            <a:r>
              <a:rPr lang="tr-TR" sz="1200" spc="-11" dirty="0">
                <a:cs typeface="Calibri"/>
              </a:rPr>
              <a:t>içer</a:t>
            </a:r>
            <a:r>
              <a:rPr lang="tr-TR" sz="1200" spc="-19" dirty="0">
                <a:cs typeface="Calibri"/>
              </a:rPr>
              <a:t>i</a:t>
            </a:r>
            <a:r>
              <a:rPr lang="tr-TR" sz="1200" spc="-8" dirty="0">
                <a:cs typeface="Calibri"/>
              </a:rPr>
              <a:t>si</a:t>
            </a:r>
            <a:r>
              <a:rPr lang="tr-TR" sz="1200" spc="-23" dirty="0">
                <a:cs typeface="Calibri"/>
              </a:rPr>
              <a:t>n</a:t>
            </a:r>
            <a:r>
              <a:rPr lang="tr-TR" sz="1200" spc="-11" dirty="0">
                <a:cs typeface="Calibri"/>
              </a:rPr>
              <a:t>de</a:t>
            </a:r>
            <a:r>
              <a:rPr lang="tr-TR" sz="1200" spc="15" dirty="0">
                <a:cs typeface="Calibri"/>
              </a:rPr>
              <a:t> </a:t>
            </a:r>
            <a:r>
              <a:rPr lang="tr-TR" sz="1200" spc="-15" dirty="0">
                <a:cs typeface="Calibri"/>
              </a:rPr>
              <a:t>Uluslararası</a:t>
            </a:r>
            <a:r>
              <a:rPr lang="tr-TR" sz="1200" spc="15" dirty="0">
                <a:cs typeface="Calibri"/>
              </a:rPr>
              <a:t> </a:t>
            </a:r>
            <a:r>
              <a:rPr lang="tr-TR" sz="1200" dirty="0">
                <a:cs typeface="Calibri"/>
              </a:rPr>
              <a:t>İl</a:t>
            </a:r>
            <a:r>
              <a:rPr lang="tr-TR" sz="1200" spc="-11" dirty="0">
                <a:cs typeface="Calibri"/>
              </a:rPr>
              <a:t>işk</a:t>
            </a:r>
            <a:r>
              <a:rPr lang="tr-TR" sz="1200" spc="-15" dirty="0">
                <a:cs typeface="Calibri"/>
              </a:rPr>
              <a:t>i</a:t>
            </a:r>
            <a:r>
              <a:rPr lang="tr-TR" sz="1200" spc="-8" dirty="0">
                <a:cs typeface="Calibri"/>
              </a:rPr>
              <a:t>ler </a:t>
            </a:r>
            <a:r>
              <a:rPr lang="tr-TR" sz="1200" spc="-53" dirty="0">
                <a:cs typeface="Calibri"/>
              </a:rPr>
              <a:t>K</a:t>
            </a:r>
            <a:r>
              <a:rPr lang="tr-TR" sz="1200" spc="-11" dirty="0">
                <a:cs typeface="Calibri"/>
              </a:rPr>
              <a:t>oo</a:t>
            </a:r>
            <a:r>
              <a:rPr lang="tr-TR" sz="1200" spc="-34" dirty="0">
                <a:cs typeface="Calibri"/>
              </a:rPr>
              <a:t>r</a:t>
            </a:r>
            <a:r>
              <a:rPr lang="tr-TR" sz="1200" spc="-11" dirty="0">
                <a:cs typeface="Calibri"/>
              </a:rPr>
              <a:t>d</a:t>
            </a:r>
            <a:r>
              <a:rPr lang="tr-TR" sz="1200" spc="-19" dirty="0">
                <a:cs typeface="Calibri"/>
              </a:rPr>
              <a:t>i</a:t>
            </a:r>
            <a:r>
              <a:rPr lang="tr-TR" sz="1200" spc="-11" dirty="0">
                <a:cs typeface="Calibri"/>
              </a:rPr>
              <a:t>n</a:t>
            </a:r>
            <a:r>
              <a:rPr lang="tr-TR" sz="1200" spc="-30" dirty="0">
                <a:cs typeface="Calibri"/>
              </a:rPr>
              <a:t>at</a:t>
            </a:r>
            <a:r>
              <a:rPr lang="tr-TR" sz="1200" spc="-11" dirty="0">
                <a:cs typeface="Calibri"/>
              </a:rPr>
              <a:t>örl</a:t>
            </a:r>
            <a:r>
              <a:rPr lang="tr-TR" sz="1200" spc="-23" dirty="0">
                <a:cs typeface="Calibri"/>
              </a:rPr>
              <a:t>ü</a:t>
            </a:r>
            <a:r>
              <a:rPr lang="tr-TR" sz="1200" spc="-11" dirty="0">
                <a:cs typeface="Calibri"/>
              </a:rPr>
              <a:t>ğün</a:t>
            </a:r>
            <a:r>
              <a:rPr lang="tr-TR" sz="1200" spc="-19" dirty="0">
                <a:cs typeface="Calibri"/>
              </a:rPr>
              <a:t>e belgelerinizi teslim etmelisiniz</a:t>
            </a:r>
            <a:r>
              <a:rPr lang="tr-TR" sz="1200" spc="-8" dirty="0">
                <a:cs typeface="Calibri"/>
              </a:rPr>
              <a:t>.</a:t>
            </a:r>
            <a:endParaRPr lang="tr-TR" sz="1200" dirty="0">
              <a:cs typeface="Calibri"/>
            </a:endParaRPr>
          </a:p>
          <a:p>
            <a:pPr>
              <a:spcBef>
                <a:spcPts val="26"/>
              </a:spcBef>
            </a:pPr>
            <a:endParaRPr lang="tr-TR" sz="1200" dirty="0"/>
          </a:p>
          <a:p>
            <a:pPr marL="9525">
              <a:buFont typeface="Wingdings" pitchFamily="2" charset="2"/>
              <a:buChar char="Ø"/>
            </a:pPr>
            <a:r>
              <a:rPr lang="tr-TR" sz="1200" dirty="0">
                <a:cs typeface="Calibri"/>
              </a:rPr>
              <a:t>Sunmanız </a:t>
            </a:r>
            <a:r>
              <a:rPr lang="tr-TR" sz="1200" spc="-23" dirty="0">
                <a:cs typeface="Calibri"/>
              </a:rPr>
              <a:t>g</a:t>
            </a:r>
            <a:r>
              <a:rPr lang="tr-TR" sz="1200" dirty="0">
                <a:cs typeface="Calibri"/>
              </a:rPr>
              <a:t>e</a:t>
            </a:r>
            <a:r>
              <a:rPr lang="tr-TR" sz="1200" spc="-23" dirty="0">
                <a:cs typeface="Calibri"/>
              </a:rPr>
              <a:t>r</a:t>
            </a:r>
            <a:r>
              <a:rPr lang="tr-TR" sz="1200" dirty="0">
                <a:cs typeface="Calibri"/>
              </a:rPr>
              <a:t>e</a:t>
            </a:r>
            <a:r>
              <a:rPr lang="tr-TR" sz="1200" spc="-53" dirty="0">
                <a:cs typeface="Calibri"/>
              </a:rPr>
              <a:t>k</a:t>
            </a:r>
            <a:r>
              <a:rPr lang="tr-TR" sz="1200" dirty="0">
                <a:cs typeface="Calibri"/>
              </a:rPr>
              <a:t>en</a:t>
            </a:r>
            <a:r>
              <a:rPr lang="tr-TR" sz="1200" spc="-8" dirty="0">
                <a:cs typeface="Calibri"/>
              </a:rPr>
              <a:t> </a:t>
            </a:r>
            <a:r>
              <a:rPr lang="tr-TR" sz="1200" dirty="0">
                <a:cs typeface="Calibri"/>
              </a:rPr>
              <a:t>bel</a:t>
            </a:r>
            <a:r>
              <a:rPr lang="tr-TR" sz="1200" spc="-19" dirty="0">
                <a:cs typeface="Calibri"/>
              </a:rPr>
              <a:t>g</a:t>
            </a:r>
            <a:r>
              <a:rPr lang="tr-TR" sz="1200" dirty="0">
                <a:cs typeface="Calibri"/>
              </a:rPr>
              <a:t>el</a:t>
            </a:r>
            <a:r>
              <a:rPr lang="tr-TR" sz="1200" spc="4" dirty="0">
                <a:cs typeface="Calibri"/>
              </a:rPr>
              <a:t>e</a:t>
            </a:r>
            <a:r>
              <a:rPr lang="tr-TR" sz="1200" dirty="0">
                <a:cs typeface="Calibri"/>
              </a:rPr>
              <a:t>r;                                               </a:t>
            </a:r>
          </a:p>
          <a:p>
            <a:pPr>
              <a:spcBef>
                <a:spcPts val="8"/>
              </a:spcBef>
            </a:pPr>
            <a:endParaRPr lang="tr-TR" sz="1200" dirty="0"/>
          </a:p>
          <a:p>
            <a:pPr marL="689610" lvl="1" indent="-222885">
              <a:buSzPct val="120000"/>
              <a:buFont typeface="Arial"/>
              <a:buChar char="•"/>
              <a:tabLst>
                <a:tab pos="231934" algn="l"/>
              </a:tabLst>
            </a:pPr>
            <a:r>
              <a:rPr lang="tr-TR" sz="1200" dirty="0" err="1">
                <a:cs typeface="Calibri"/>
              </a:rPr>
              <a:t>E</a:t>
            </a:r>
            <a:r>
              <a:rPr lang="tr-TR" sz="1200" spc="-30" dirty="0" err="1">
                <a:cs typeface="Calibri"/>
              </a:rPr>
              <a:t>r</a:t>
            </a:r>
            <a:r>
              <a:rPr lang="tr-TR" sz="1200" dirty="0" err="1">
                <a:cs typeface="Calibri"/>
              </a:rPr>
              <a:t>as</a:t>
            </a:r>
            <a:r>
              <a:rPr lang="tr-TR" sz="1200" spc="-8" dirty="0" err="1">
                <a:cs typeface="Calibri"/>
              </a:rPr>
              <a:t>m</a:t>
            </a:r>
            <a:r>
              <a:rPr lang="tr-TR" sz="1200" dirty="0" err="1">
                <a:cs typeface="Calibri"/>
              </a:rPr>
              <a:t>us</a:t>
            </a:r>
            <a:r>
              <a:rPr lang="tr-TR" sz="1200" spc="4" dirty="0">
                <a:cs typeface="Calibri"/>
              </a:rPr>
              <a:t> </a:t>
            </a:r>
            <a:r>
              <a:rPr lang="tr-TR" sz="1200" dirty="0">
                <a:cs typeface="Calibri"/>
              </a:rPr>
              <a:t>eğit</a:t>
            </a:r>
            <a:r>
              <a:rPr lang="tr-TR" sz="1200" spc="-8" dirty="0">
                <a:cs typeface="Calibri"/>
              </a:rPr>
              <a:t>i</a:t>
            </a:r>
            <a:r>
              <a:rPr lang="tr-TR" sz="1200" dirty="0">
                <a:cs typeface="Calibri"/>
              </a:rPr>
              <a:t>m sü</a:t>
            </a:r>
            <a:r>
              <a:rPr lang="tr-TR" sz="1200" spc="-23" dirty="0">
                <a:cs typeface="Calibri"/>
              </a:rPr>
              <a:t>r</a:t>
            </a:r>
            <a:r>
              <a:rPr lang="tr-TR" sz="1200" dirty="0">
                <a:cs typeface="Calibri"/>
              </a:rPr>
              <a:t>es</a:t>
            </a:r>
            <a:r>
              <a:rPr lang="tr-TR" sz="1200" spc="-8" dirty="0">
                <a:cs typeface="Calibri"/>
              </a:rPr>
              <a:t>i</a:t>
            </a:r>
            <a:r>
              <a:rPr lang="tr-TR" sz="1200" dirty="0">
                <a:cs typeface="Calibri"/>
              </a:rPr>
              <a:t>ni</a:t>
            </a:r>
            <a:r>
              <a:rPr lang="tr-TR" sz="1200" spc="19" dirty="0">
                <a:cs typeface="Calibri"/>
              </a:rPr>
              <a:t> </a:t>
            </a:r>
            <a:r>
              <a:rPr lang="tr-TR" sz="1200" dirty="0">
                <a:cs typeface="Calibri"/>
              </a:rPr>
              <a:t>bel</a:t>
            </a:r>
            <a:r>
              <a:rPr lang="tr-TR" sz="1200" spc="-8" dirty="0">
                <a:cs typeface="Calibri"/>
              </a:rPr>
              <a:t>i</a:t>
            </a:r>
            <a:r>
              <a:rPr lang="tr-TR" sz="1200" dirty="0">
                <a:cs typeface="Calibri"/>
              </a:rPr>
              <a:t>r</a:t>
            </a:r>
            <a:r>
              <a:rPr lang="tr-TR" sz="1200" spc="-23" dirty="0">
                <a:cs typeface="Calibri"/>
              </a:rPr>
              <a:t>t</a:t>
            </a:r>
            <a:r>
              <a:rPr lang="tr-TR" sz="1200" dirty="0">
                <a:cs typeface="Calibri"/>
              </a:rPr>
              <a:t>en</a:t>
            </a:r>
            <a:r>
              <a:rPr lang="tr-TR" sz="1200" spc="15" dirty="0">
                <a:cs typeface="Calibri"/>
              </a:rPr>
              <a:t> </a:t>
            </a:r>
            <a:r>
              <a:rPr lang="tr-TR" sz="1200" u="sng" dirty="0" err="1">
                <a:cs typeface="Calibri"/>
              </a:rPr>
              <a:t>Co</a:t>
            </a:r>
            <a:r>
              <a:rPr lang="tr-TR" sz="1200" u="sng" spc="-8" dirty="0" err="1">
                <a:cs typeface="Calibri"/>
              </a:rPr>
              <a:t>n</a:t>
            </a:r>
            <a:r>
              <a:rPr lang="tr-TR" sz="1200" u="sng" dirty="0" err="1">
                <a:cs typeface="Calibri"/>
              </a:rPr>
              <a:t>fi</a:t>
            </a:r>
            <a:r>
              <a:rPr lang="tr-TR" sz="1200" u="sng" spc="-8" dirty="0" err="1">
                <a:cs typeface="Calibri"/>
              </a:rPr>
              <a:t>r</a:t>
            </a:r>
            <a:r>
              <a:rPr lang="tr-TR" sz="1200" u="sng" dirty="0" err="1">
                <a:cs typeface="Calibri"/>
              </a:rPr>
              <a:t>m</a:t>
            </a:r>
            <a:r>
              <a:rPr lang="tr-TR" sz="1200" u="sng" spc="-23" dirty="0" err="1">
                <a:cs typeface="Calibri"/>
              </a:rPr>
              <a:t>a</a:t>
            </a:r>
            <a:r>
              <a:rPr lang="tr-TR" sz="1200" u="sng" dirty="0" err="1">
                <a:cs typeface="Calibri"/>
              </a:rPr>
              <a:t>tion</a:t>
            </a:r>
            <a:r>
              <a:rPr lang="tr-TR" sz="1200" u="sng" dirty="0">
                <a:cs typeface="Calibri"/>
              </a:rPr>
              <a:t> of</a:t>
            </a:r>
            <a:r>
              <a:rPr lang="tr-TR" sz="1200" u="sng" spc="-15" dirty="0">
                <a:cs typeface="Calibri"/>
              </a:rPr>
              <a:t> </a:t>
            </a:r>
            <a:r>
              <a:rPr lang="tr-TR" sz="1200" u="sng" dirty="0" err="1">
                <a:cs typeface="Calibri"/>
              </a:rPr>
              <a:t>S</a:t>
            </a:r>
            <a:r>
              <a:rPr lang="tr-TR" sz="1200" u="sng" spc="-19" dirty="0" err="1">
                <a:cs typeface="Calibri"/>
              </a:rPr>
              <a:t>t</a:t>
            </a:r>
            <a:r>
              <a:rPr lang="tr-TR" sz="1200" u="sng" spc="-30" dirty="0" err="1">
                <a:cs typeface="Calibri"/>
              </a:rPr>
              <a:t>a</a:t>
            </a:r>
            <a:r>
              <a:rPr lang="tr-TR" sz="1200" u="sng" dirty="0" err="1">
                <a:cs typeface="Calibri"/>
              </a:rPr>
              <a:t>y</a:t>
            </a:r>
            <a:r>
              <a:rPr lang="tr-TR" sz="1200" u="sng" dirty="0">
                <a:cs typeface="Calibri"/>
              </a:rPr>
              <a:t>/</a:t>
            </a:r>
            <a:r>
              <a:rPr lang="tr-TR" sz="1200" u="sng" dirty="0" err="1">
                <a:cs typeface="Calibri"/>
              </a:rPr>
              <a:t>Certificate</a:t>
            </a:r>
            <a:r>
              <a:rPr lang="tr-TR" sz="1200" u="sng" dirty="0">
                <a:cs typeface="Calibri"/>
              </a:rPr>
              <a:t> of </a:t>
            </a:r>
            <a:r>
              <a:rPr lang="tr-TR" sz="1200" u="sng" dirty="0" err="1">
                <a:cs typeface="Calibri"/>
              </a:rPr>
              <a:t>Attendance</a:t>
            </a:r>
            <a:r>
              <a:rPr lang="tr-TR" sz="1200" u="sng" spc="-4" dirty="0">
                <a:cs typeface="Calibri"/>
              </a:rPr>
              <a:t> </a:t>
            </a:r>
            <a:r>
              <a:rPr lang="tr-TR" sz="1200" dirty="0">
                <a:cs typeface="Calibri"/>
              </a:rPr>
              <a:t>Bel</a:t>
            </a:r>
            <a:r>
              <a:rPr lang="tr-TR" sz="1200" spc="-8" dirty="0">
                <a:cs typeface="Calibri"/>
              </a:rPr>
              <a:t>g</a:t>
            </a:r>
            <a:r>
              <a:rPr lang="tr-TR" sz="1200" dirty="0">
                <a:cs typeface="Calibri"/>
              </a:rPr>
              <a:t>es</a:t>
            </a:r>
            <a:r>
              <a:rPr lang="tr-TR" sz="1200" spc="-8" dirty="0">
                <a:cs typeface="Calibri"/>
              </a:rPr>
              <a:t>i</a:t>
            </a:r>
            <a:r>
              <a:rPr lang="tr-TR" sz="1200" dirty="0">
                <a:cs typeface="Calibri"/>
              </a:rPr>
              <a:t>.</a:t>
            </a:r>
          </a:p>
          <a:p>
            <a:pPr lvl="1">
              <a:spcBef>
                <a:spcPts val="7"/>
              </a:spcBef>
            </a:pPr>
            <a:endParaRPr lang="tr-TR" sz="1200" dirty="0"/>
          </a:p>
          <a:p>
            <a:pPr marL="638175" lvl="1" indent="-171450">
              <a:buFont typeface="Arial"/>
              <a:buChar char="•"/>
              <a:tabLst>
                <a:tab pos="180499" algn="l"/>
              </a:tabLst>
            </a:pPr>
            <a:r>
              <a:rPr lang="tr-TR" sz="1200" dirty="0">
                <a:cs typeface="Calibri"/>
              </a:rPr>
              <a:t>Ö</a:t>
            </a:r>
            <a:r>
              <a:rPr lang="tr-TR" sz="1200" spc="4" dirty="0">
                <a:cs typeface="Calibri"/>
              </a:rPr>
              <a:t>ğ</a:t>
            </a:r>
            <a:r>
              <a:rPr lang="tr-TR" sz="1200" spc="-23" dirty="0">
                <a:cs typeface="Calibri"/>
              </a:rPr>
              <a:t>r</a:t>
            </a:r>
            <a:r>
              <a:rPr lang="tr-TR" sz="1200" dirty="0">
                <a:cs typeface="Calibri"/>
              </a:rPr>
              <a:t>enim</a:t>
            </a:r>
            <a:r>
              <a:rPr lang="tr-TR" sz="1200" spc="-11" dirty="0">
                <a:cs typeface="Calibri"/>
              </a:rPr>
              <a:t> </a:t>
            </a:r>
            <a:r>
              <a:rPr lang="tr-TR" sz="1200" dirty="0">
                <a:cs typeface="Calibri"/>
              </a:rPr>
              <a:t>A</a:t>
            </a:r>
            <a:r>
              <a:rPr lang="tr-TR" sz="1200" spc="4" dirty="0">
                <a:cs typeface="Calibri"/>
              </a:rPr>
              <a:t>n</a:t>
            </a:r>
            <a:r>
              <a:rPr lang="tr-TR" sz="1200" dirty="0">
                <a:cs typeface="Calibri"/>
              </a:rPr>
              <a:t>la</a:t>
            </a:r>
            <a:r>
              <a:rPr lang="tr-TR" sz="1200" spc="-8" dirty="0">
                <a:cs typeface="Calibri"/>
              </a:rPr>
              <a:t>ş</a:t>
            </a:r>
            <a:r>
              <a:rPr lang="tr-TR" sz="1200" dirty="0">
                <a:cs typeface="Calibri"/>
              </a:rPr>
              <a:t>man</a:t>
            </a:r>
            <a:r>
              <a:rPr lang="tr-TR" sz="1200" spc="-8" dirty="0">
                <a:cs typeface="Calibri"/>
              </a:rPr>
              <a:t>ı</a:t>
            </a:r>
            <a:r>
              <a:rPr lang="tr-TR" sz="1200" dirty="0">
                <a:cs typeface="Calibri"/>
              </a:rPr>
              <a:t>zın </a:t>
            </a:r>
            <a:r>
              <a:rPr lang="tr-TR" sz="1200" dirty="0" err="1">
                <a:cs typeface="Calibri"/>
              </a:rPr>
              <a:t>Dur</a:t>
            </a:r>
            <a:r>
              <a:rPr lang="tr-TR" sz="1200" spc="-8" dirty="0" err="1">
                <a:cs typeface="Calibri"/>
              </a:rPr>
              <a:t>i</a:t>
            </a:r>
            <a:r>
              <a:rPr lang="tr-TR" sz="1200" dirty="0" err="1">
                <a:cs typeface="Calibri"/>
              </a:rPr>
              <a:t>n</a:t>
            </a:r>
            <a:r>
              <a:rPr lang="tr-TR" sz="1200" spc="4" dirty="0" err="1">
                <a:cs typeface="Calibri"/>
              </a:rPr>
              <a:t>g</a:t>
            </a:r>
            <a:r>
              <a:rPr lang="tr-TR" sz="1200" spc="4" dirty="0">
                <a:cs typeface="Calibri"/>
              </a:rPr>
              <a:t> </a:t>
            </a:r>
            <a:r>
              <a:rPr lang="tr-TR" sz="1200" spc="4" dirty="0" err="1">
                <a:cs typeface="Calibri"/>
              </a:rPr>
              <a:t>the</a:t>
            </a:r>
            <a:r>
              <a:rPr lang="tr-TR" sz="1200" spc="4" dirty="0">
                <a:cs typeface="Calibri"/>
              </a:rPr>
              <a:t> </a:t>
            </a:r>
            <a:r>
              <a:rPr lang="tr-TR" sz="1200" spc="4" dirty="0" err="1">
                <a:cs typeface="Calibri"/>
              </a:rPr>
              <a:t>Mobility</a:t>
            </a:r>
            <a:r>
              <a:rPr lang="tr-TR" sz="1200" spc="4" dirty="0">
                <a:cs typeface="Calibri"/>
              </a:rPr>
              <a:t> kısmının tüm taraflarca onaylanmış hali </a:t>
            </a:r>
            <a:r>
              <a:rPr lang="tr-TR" sz="1200" dirty="0">
                <a:cs typeface="Calibri"/>
              </a:rPr>
              <a:t>(De</a:t>
            </a:r>
            <a:r>
              <a:rPr lang="tr-TR" sz="1200" spc="-34" dirty="0">
                <a:cs typeface="Calibri"/>
              </a:rPr>
              <a:t>r</a:t>
            </a:r>
            <a:r>
              <a:rPr lang="tr-TR" sz="1200" dirty="0">
                <a:cs typeface="Calibri"/>
              </a:rPr>
              <a:t>s deği</a:t>
            </a:r>
            <a:r>
              <a:rPr lang="tr-TR" sz="1200" spc="-8" dirty="0">
                <a:cs typeface="Calibri"/>
              </a:rPr>
              <a:t>ş</a:t>
            </a:r>
            <a:r>
              <a:rPr lang="tr-TR" sz="1200" dirty="0">
                <a:cs typeface="Calibri"/>
              </a:rPr>
              <a:t>i</a:t>
            </a:r>
            <a:r>
              <a:rPr lang="tr-TR" sz="1200" spc="-8" dirty="0">
                <a:cs typeface="Calibri"/>
              </a:rPr>
              <a:t>k</a:t>
            </a:r>
            <a:r>
              <a:rPr lang="tr-TR" sz="1200" dirty="0">
                <a:cs typeface="Calibri"/>
              </a:rPr>
              <a:t>l</a:t>
            </a:r>
            <a:r>
              <a:rPr lang="tr-TR" sz="1200" spc="-8" dirty="0">
                <a:cs typeface="Calibri"/>
              </a:rPr>
              <a:t>i</a:t>
            </a:r>
            <a:r>
              <a:rPr lang="tr-TR" sz="1200" dirty="0">
                <a:cs typeface="Calibri"/>
              </a:rPr>
              <a:t>ği</a:t>
            </a:r>
            <a:r>
              <a:rPr lang="tr-TR" sz="1200" spc="8" dirty="0">
                <a:cs typeface="Calibri"/>
              </a:rPr>
              <a:t> </a:t>
            </a:r>
            <a:r>
              <a:rPr lang="tr-TR" sz="1200" spc="-23" dirty="0">
                <a:cs typeface="Calibri"/>
              </a:rPr>
              <a:t>v</a:t>
            </a:r>
            <a:r>
              <a:rPr lang="tr-TR" sz="1200" dirty="0">
                <a:cs typeface="Calibri"/>
              </a:rPr>
              <a:t>a</a:t>
            </a:r>
            <a:r>
              <a:rPr lang="tr-TR" sz="1200" spc="-34" dirty="0">
                <a:cs typeface="Calibri"/>
              </a:rPr>
              <a:t>r</a:t>
            </a:r>
            <a:r>
              <a:rPr lang="tr-TR" sz="1200" dirty="0">
                <a:cs typeface="Calibri"/>
              </a:rPr>
              <a:t>sa)</a:t>
            </a:r>
          </a:p>
          <a:p>
            <a:pPr lvl="1">
              <a:spcBef>
                <a:spcPts val="6"/>
              </a:spcBef>
              <a:buFont typeface="Arial"/>
              <a:buChar char="•"/>
            </a:pPr>
            <a:endParaRPr lang="tr-TR" sz="1200" dirty="0"/>
          </a:p>
          <a:p>
            <a:pPr marL="638175" lvl="1" indent="-171450">
              <a:buFont typeface="Arial"/>
              <a:buChar char="•"/>
              <a:tabLst>
                <a:tab pos="180499" algn="l"/>
              </a:tabLst>
            </a:pPr>
            <a:r>
              <a:rPr lang="tr-TR" sz="1200" spc="-113" dirty="0">
                <a:cs typeface="Calibri"/>
              </a:rPr>
              <a:t>Akademik Tanınma</a:t>
            </a:r>
            <a:r>
              <a:rPr lang="tr-TR" sz="1200" spc="-8" dirty="0">
                <a:cs typeface="Calibri"/>
              </a:rPr>
              <a:t> </a:t>
            </a:r>
            <a:r>
              <a:rPr lang="tr-TR" sz="1200" dirty="0">
                <a:cs typeface="Calibri"/>
              </a:rPr>
              <a:t>(De</a:t>
            </a:r>
            <a:r>
              <a:rPr lang="tr-TR" sz="1200" spc="-34" dirty="0">
                <a:cs typeface="Calibri"/>
              </a:rPr>
              <a:t>r</a:t>
            </a:r>
            <a:r>
              <a:rPr lang="tr-TR" sz="1200" dirty="0">
                <a:cs typeface="Calibri"/>
              </a:rPr>
              <a:t>s deği</a:t>
            </a:r>
            <a:r>
              <a:rPr lang="tr-TR" sz="1200" spc="-8" dirty="0">
                <a:cs typeface="Calibri"/>
              </a:rPr>
              <a:t>ş</a:t>
            </a:r>
            <a:r>
              <a:rPr lang="tr-TR" sz="1200" dirty="0">
                <a:cs typeface="Calibri"/>
              </a:rPr>
              <a:t>i</a:t>
            </a:r>
            <a:r>
              <a:rPr lang="tr-TR" sz="1200" spc="-8" dirty="0">
                <a:cs typeface="Calibri"/>
              </a:rPr>
              <a:t>k</a:t>
            </a:r>
            <a:r>
              <a:rPr lang="tr-TR" sz="1200" dirty="0">
                <a:cs typeface="Calibri"/>
              </a:rPr>
              <a:t>l</a:t>
            </a:r>
            <a:r>
              <a:rPr lang="tr-TR" sz="1200" spc="-8" dirty="0">
                <a:cs typeface="Calibri"/>
              </a:rPr>
              <a:t>i</a:t>
            </a:r>
            <a:r>
              <a:rPr lang="tr-TR" sz="1200" dirty="0">
                <a:cs typeface="Calibri"/>
              </a:rPr>
              <a:t>ği</a:t>
            </a:r>
            <a:r>
              <a:rPr lang="tr-TR" sz="1200" spc="8" dirty="0">
                <a:cs typeface="Calibri"/>
              </a:rPr>
              <a:t> </a:t>
            </a:r>
            <a:r>
              <a:rPr lang="tr-TR" sz="1200" spc="-23" dirty="0">
                <a:cs typeface="Calibri"/>
              </a:rPr>
              <a:t>v</a:t>
            </a:r>
            <a:r>
              <a:rPr lang="tr-TR" sz="1200" dirty="0">
                <a:cs typeface="Calibri"/>
              </a:rPr>
              <a:t>a</a:t>
            </a:r>
            <a:r>
              <a:rPr lang="tr-TR" sz="1200" spc="-34" dirty="0">
                <a:cs typeface="Calibri"/>
              </a:rPr>
              <a:t>r</a:t>
            </a:r>
            <a:r>
              <a:rPr lang="tr-TR" sz="1200" dirty="0">
                <a:cs typeface="Calibri"/>
              </a:rPr>
              <a:t>sa)</a:t>
            </a:r>
          </a:p>
          <a:p>
            <a:pPr lvl="1">
              <a:spcBef>
                <a:spcPts val="5"/>
              </a:spcBef>
              <a:buFont typeface="Arial"/>
              <a:buChar char="•"/>
            </a:pPr>
            <a:endParaRPr lang="tr-TR" sz="1200" dirty="0"/>
          </a:p>
          <a:p>
            <a:pPr marL="638175" lvl="1" indent="-171450">
              <a:buFont typeface="Arial"/>
              <a:buChar char="•"/>
              <a:tabLst>
                <a:tab pos="180499" algn="l"/>
              </a:tabLst>
            </a:pPr>
            <a:r>
              <a:rPr lang="tr-TR" sz="1200" dirty="0">
                <a:cs typeface="Calibri"/>
              </a:rPr>
              <a:t>Karşı kurumdan aldığınız, oradaki</a:t>
            </a:r>
            <a:r>
              <a:rPr lang="tr-TR" sz="1200" spc="-11" dirty="0">
                <a:cs typeface="Calibri"/>
              </a:rPr>
              <a:t> </a:t>
            </a:r>
            <a:r>
              <a:rPr lang="tr-TR" sz="1200" dirty="0">
                <a:cs typeface="Calibri"/>
              </a:rPr>
              <a:t>de</a:t>
            </a:r>
            <a:r>
              <a:rPr lang="tr-TR" sz="1200" spc="-30" dirty="0">
                <a:cs typeface="Calibri"/>
              </a:rPr>
              <a:t>r</a:t>
            </a:r>
            <a:r>
              <a:rPr lang="tr-TR" sz="1200" dirty="0">
                <a:cs typeface="Calibri"/>
              </a:rPr>
              <a:t>s</a:t>
            </a:r>
            <a:r>
              <a:rPr lang="tr-TR" sz="1200" spc="-8" dirty="0">
                <a:cs typeface="Calibri"/>
              </a:rPr>
              <a:t>l</a:t>
            </a:r>
            <a:r>
              <a:rPr lang="tr-TR" sz="1200" dirty="0">
                <a:cs typeface="Calibri"/>
              </a:rPr>
              <a:t>e</a:t>
            </a:r>
            <a:r>
              <a:rPr lang="tr-TR" sz="1200" spc="-23" dirty="0">
                <a:cs typeface="Calibri"/>
              </a:rPr>
              <a:t>r</a:t>
            </a:r>
            <a:r>
              <a:rPr lang="tr-TR" sz="1200" dirty="0">
                <a:cs typeface="Calibri"/>
              </a:rPr>
              <a:t>den</a:t>
            </a:r>
            <a:r>
              <a:rPr lang="tr-TR" sz="1200" spc="11" dirty="0">
                <a:cs typeface="Calibri"/>
              </a:rPr>
              <a:t> </a:t>
            </a:r>
            <a:r>
              <a:rPr lang="tr-TR" sz="1200" dirty="0">
                <a:cs typeface="Calibri"/>
              </a:rPr>
              <a:t>başarı</a:t>
            </a:r>
            <a:r>
              <a:rPr lang="tr-TR" sz="1200" spc="4" dirty="0">
                <a:cs typeface="Calibri"/>
              </a:rPr>
              <a:t> </a:t>
            </a:r>
            <a:r>
              <a:rPr lang="tr-TR" sz="1200" dirty="0">
                <a:cs typeface="Calibri"/>
              </a:rPr>
              <a:t>d</a:t>
            </a:r>
            <a:r>
              <a:rPr lang="tr-TR" sz="1200" spc="4" dirty="0">
                <a:cs typeface="Calibri"/>
              </a:rPr>
              <a:t>u</a:t>
            </a:r>
            <a:r>
              <a:rPr lang="tr-TR" sz="1200" dirty="0">
                <a:cs typeface="Calibri"/>
              </a:rPr>
              <a:t>rumunu</a:t>
            </a:r>
            <a:r>
              <a:rPr lang="tr-TR" sz="1200" spc="-11" dirty="0">
                <a:cs typeface="Calibri"/>
              </a:rPr>
              <a:t>z</a:t>
            </a:r>
            <a:r>
              <a:rPr lang="tr-TR" sz="1200" dirty="0">
                <a:cs typeface="Calibri"/>
              </a:rPr>
              <a:t>u</a:t>
            </a:r>
            <a:r>
              <a:rPr lang="tr-TR" sz="1200" spc="-30" dirty="0">
                <a:cs typeface="Calibri"/>
              </a:rPr>
              <a:t> </a:t>
            </a:r>
            <a:r>
              <a:rPr lang="tr-TR" sz="1200" spc="-8" dirty="0">
                <a:cs typeface="Calibri"/>
              </a:rPr>
              <a:t>g</a:t>
            </a:r>
            <a:r>
              <a:rPr lang="tr-TR" sz="1200" dirty="0">
                <a:cs typeface="Calibri"/>
              </a:rPr>
              <a:t>ö</a:t>
            </a:r>
            <a:r>
              <a:rPr lang="tr-TR" sz="1200" spc="-23" dirty="0">
                <a:cs typeface="Calibri"/>
              </a:rPr>
              <a:t>s</a:t>
            </a:r>
            <a:r>
              <a:rPr lang="tr-TR" sz="1200" spc="-19" dirty="0">
                <a:cs typeface="Calibri"/>
              </a:rPr>
              <a:t>t</a:t>
            </a:r>
            <a:r>
              <a:rPr lang="tr-TR" sz="1200" dirty="0">
                <a:cs typeface="Calibri"/>
              </a:rPr>
              <a:t>er</a:t>
            </a:r>
            <a:r>
              <a:rPr lang="tr-TR" sz="1200" spc="-8" dirty="0">
                <a:cs typeface="Calibri"/>
              </a:rPr>
              <a:t>i</a:t>
            </a:r>
            <a:r>
              <a:rPr lang="tr-TR" sz="1200" dirty="0">
                <a:cs typeface="Calibri"/>
              </a:rPr>
              <a:t>r</a:t>
            </a:r>
            <a:r>
              <a:rPr lang="tr-TR" sz="1200" spc="8" dirty="0">
                <a:cs typeface="Calibri"/>
              </a:rPr>
              <a:t> </a:t>
            </a:r>
            <a:r>
              <a:rPr lang="tr-TR" sz="1200" dirty="0">
                <a:cs typeface="Calibri"/>
              </a:rPr>
              <a:t>t</a:t>
            </a:r>
            <a:r>
              <a:rPr lang="tr-TR" sz="1200" spc="-30" dirty="0">
                <a:cs typeface="Calibri"/>
              </a:rPr>
              <a:t>r</a:t>
            </a:r>
            <a:r>
              <a:rPr lang="tr-TR" sz="1200" dirty="0">
                <a:cs typeface="Calibri"/>
              </a:rPr>
              <a:t>anskr</a:t>
            </a:r>
            <a:r>
              <a:rPr lang="tr-TR" sz="1200" spc="-8" dirty="0">
                <a:cs typeface="Calibri"/>
              </a:rPr>
              <a:t>ip</a:t>
            </a:r>
            <a:r>
              <a:rPr lang="tr-TR" sz="1200" dirty="0">
                <a:cs typeface="Calibri"/>
              </a:rPr>
              <a:t>t</a:t>
            </a:r>
            <a:r>
              <a:rPr lang="tr-TR" sz="1200" spc="23" dirty="0">
                <a:cs typeface="Calibri"/>
              </a:rPr>
              <a:t> </a:t>
            </a:r>
            <a:r>
              <a:rPr lang="tr-TR" sz="1200" dirty="0">
                <a:cs typeface="Calibri"/>
              </a:rPr>
              <a:t>bel</a:t>
            </a:r>
            <a:r>
              <a:rPr lang="tr-TR" sz="1200" spc="-8" dirty="0">
                <a:cs typeface="Calibri"/>
              </a:rPr>
              <a:t>g</a:t>
            </a:r>
            <a:r>
              <a:rPr lang="tr-TR" sz="1200" dirty="0">
                <a:cs typeface="Calibri"/>
              </a:rPr>
              <a:t>eniz (transkriptin gecikmesi ya da olmaması durumunda onaylı Learning </a:t>
            </a:r>
            <a:r>
              <a:rPr lang="tr-TR" sz="1200" dirty="0" err="1">
                <a:cs typeface="Calibri"/>
              </a:rPr>
              <a:t>Agreement</a:t>
            </a:r>
            <a:r>
              <a:rPr lang="tr-TR" sz="1200" dirty="0">
                <a:cs typeface="Calibri"/>
              </a:rPr>
              <a:t> </a:t>
            </a:r>
            <a:r>
              <a:rPr lang="tr-TR" sz="1200" dirty="0" err="1">
                <a:cs typeface="Calibri"/>
              </a:rPr>
              <a:t>After</a:t>
            </a:r>
            <a:r>
              <a:rPr lang="tr-TR" sz="1200" dirty="0">
                <a:cs typeface="Calibri"/>
              </a:rPr>
              <a:t> </a:t>
            </a:r>
            <a:r>
              <a:rPr lang="tr-TR" sz="1200" dirty="0" err="1">
                <a:cs typeface="Calibri"/>
              </a:rPr>
              <a:t>the</a:t>
            </a:r>
            <a:r>
              <a:rPr lang="tr-TR" sz="1200" dirty="0">
                <a:cs typeface="Calibri"/>
              </a:rPr>
              <a:t> </a:t>
            </a:r>
            <a:r>
              <a:rPr lang="tr-TR" sz="1200" dirty="0" err="1">
                <a:cs typeface="Calibri"/>
              </a:rPr>
              <a:t>Mobility</a:t>
            </a:r>
            <a:r>
              <a:rPr lang="tr-TR" sz="1200" dirty="0">
                <a:cs typeface="Calibri"/>
              </a:rPr>
              <a:t> tablosu)</a:t>
            </a:r>
          </a:p>
          <a:p>
            <a:pPr lvl="1">
              <a:spcBef>
                <a:spcPts val="14"/>
              </a:spcBef>
              <a:buFont typeface="Arial"/>
              <a:buChar char="•"/>
            </a:pPr>
            <a:endParaRPr lang="tr-TR" sz="1200" dirty="0"/>
          </a:p>
          <a:p>
            <a:pPr marL="638175" lvl="1" indent="-171450">
              <a:buFont typeface="Arial"/>
              <a:buChar char="•"/>
              <a:tabLst>
                <a:tab pos="180499" algn="l"/>
              </a:tabLst>
            </a:pPr>
            <a:r>
              <a:rPr lang="tr-TR" sz="1200" spc="-41" dirty="0">
                <a:cs typeface="Calibri"/>
              </a:rPr>
              <a:t>P</a:t>
            </a:r>
            <a:r>
              <a:rPr lang="tr-TR" sz="1200" dirty="0">
                <a:cs typeface="Calibri"/>
              </a:rPr>
              <a:t>asaportun</a:t>
            </a:r>
            <a:r>
              <a:rPr lang="tr-TR" sz="1200" spc="4" dirty="0">
                <a:cs typeface="Calibri"/>
              </a:rPr>
              <a:t>u</a:t>
            </a:r>
            <a:r>
              <a:rPr lang="tr-TR" sz="1200" spc="-11" dirty="0">
                <a:cs typeface="Calibri"/>
              </a:rPr>
              <a:t>z</a:t>
            </a:r>
            <a:r>
              <a:rPr lang="tr-TR" sz="1200" dirty="0">
                <a:cs typeface="Calibri"/>
              </a:rPr>
              <a:t>un</a:t>
            </a:r>
            <a:r>
              <a:rPr lang="tr-TR" sz="1200" spc="-11" dirty="0">
                <a:cs typeface="Calibri"/>
              </a:rPr>
              <a:t> </a:t>
            </a:r>
            <a:r>
              <a:rPr lang="tr-TR" sz="1200" dirty="0">
                <a:cs typeface="Calibri"/>
              </a:rPr>
              <a:t>as</a:t>
            </a:r>
            <a:r>
              <a:rPr lang="tr-TR" sz="1200" spc="-8" dirty="0">
                <a:cs typeface="Calibri"/>
              </a:rPr>
              <a:t>l</a:t>
            </a:r>
            <a:r>
              <a:rPr lang="tr-TR" sz="1200" dirty="0">
                <a:cs typeface="Calibri"/>
              </a:rPr>
              <a:t>ı</a:t>
            </a:r>
            <a:r>
              <a:rPr lang="tr-TR" sz="1200" spc="15" dirty="0">
                <a:cs typeface="Calibri"/>
              </a:rPr>
              <a:t> </a:t>
            </a:r>
            <a:r>
              <a:rPr lang="tr-TR" sz="1200" spc="-23" dirty="0">
                <a:cs typeface="Calibri"/>
              </a:rPr>
              <a:t>v</a:t>
            </a:r>
            <a:r>
              <a:rPr lang="tr-TR" sz="1200" dirty="0">
                <a:cs typeface="Calibri"/>
              </a:rPr>
              <a:t>e</a:t>
            </a:r>
            <a:r>
              <a:rPr lang="tr-TR" sz="1200" spc="4" dirty="0">
                <a:cs typeface="Calibri"/>
              </a:rPr>
              <a:t> </a:t>
            </a:r>
            <a:r>
              <a:rPr lang="tr-TR" sz="1200" dirty="0">
                <a:cs typeface="Calibri"/>
              </a:rPr>
              <a:t>gir</a:t>
            </a:r>
            <a:r>
              <a:rPr lang="tr-TR" sz="1200" spc="-8" dirty="0">
                <a:cs typeface="Calibri"/>
              </a:rPr>
              <a:t>i</a:t>
            </a:r>
            <a:r>
              <a:rPr lang="tr-TR" sz="1200" spc="-4" dirty="0">
                <a:cs typeface="Calibri"/>
              </a:rPr>
              <a:t>ş-</a:t>
            </a:r>
            <a:r>
              <a:rPr lang="tr-TR" sz="1200" dirty="0">
                <a:cs typeface="Calibri"/>
              </a:rPr>
              <a:t>çıkış</a:t>
            </a:r>
            <a:r>
              <a:rPr lang="tr-TR" sz="1200" spc="11" dirty="0">
                <a:cs typeface="Calibri"/>
              </a:rPr>
              <a:t> </a:t>
            </a:r>
            <a:r>
              <a:rPr lang="tr-TR" sz="1200" dirty="0">
                <a:cs typeface="Calibri"/>
              </a:rPr>
              <a:t>dam</a:t>
            </a:r>
            <a:r>
              <a:rPr lang="tr-TR" sz="1200" spc="-26" dirty="0">
                <a:cs typeface="Calibri"/>
              </a:rPr>
              <a:t>g</a:t>
            </a:r>
            <a:r>
              <a:rPr lang="tr-TR" sz="1200" dirty="0">
                <a:cs typeface="Calibri"/>
              </a:rPr>
              <a:t>ala</a:t>
            </a:r>
            <a:r>
              <a:rPr lang="tr-TR" sz="1200" spc="-8" dirty="0">
                <a:cs typeface="Calibri"/>
              </a:rPr>
              <a:t>r</a:t>
            </a:r>
            <a:r>
              <a:rPr lang="tr-TR" sz="1200" dirty="0">
                <a:cs typeface="Calibri"/>
              </a:rPr>
              <a:t>ı</a:t>
            </a:r>
            <a:r>
              <a:rPr lang="tr-TR" sz="1200" spc="4" dirty="0">
                <a:cs typeface="Calibri"/>
              </a:rPr>
              <a:t> </a:t>
            </a:r>
            <a:r>
              <a:rPr lang="tr-TR" sz="1200" dirty="0">
                <a:cs typeface="Calibri"/>
              </a:rPr>
              <a:t>olan</a:t>
            </a:r>
            <a:r>
              <a:rPr lang="tr-TR" sz="1200" spc="-8" dirty="0">
                <a:cs typeface="Calibri"/>
              </a:rPr>
              <a:t> </a:t>
            </a:r>
            <a:r>
              <a:rPr lang="tr-TR" sz="1200" dirty="0">
                <a:cs typeface="Calibri"/>
              </a:rPr>
              <a:t>s</a:t>
            </a:r>
            <a:r>
              <a:rPr lang="tr-TR" sz="1200" spc="-30" dirty="0">
                <a:cs typeface="Calibri"/>
              </a:rPr>
              <a:t>a</a:t>
            </a:r>
            <a:r>
              <a:rPr lang="tr-TR" sz="1200" spc="8" dirty="0">
                <a:cs typeface="Calibri"/>
              </a:rPr>
              <a:t>y</a:t>
            </a:r>
            <a:r>
              <a:rPr lang="tr-TR" sz="1200" spc="-30" dirty="0">
                <a:cs typeface="Calibri"/>
              </a:rPr>
              <a:t>f</a:t>
            </a:r>
            <a:r>
              <a:rPr lang="tr-TR" sz="1200" dirty="0">
                <a:cs typeface="Calibri"/>
              </a:rPr>
              <a:t>ala</a:t>
            </a:r>
            <a:r>
              <a:rPr lang="tr-TR" sz="1200" spc="-8" dirty="0">
                <a:cs typeface="Calibri"/>
              </a:rPr>
              <a:t>r</a:t>
            </a:r>
            <a:r>
              <a:rPr lang="tr-TR" sz="1200" dirty="0">
                <a:cs typeface="Calibri"/>
              </a:rPr>
              <a:t>ın </a:t>
            </a:r>
            <a:r>
              <a:rPr lang="tr-TR" sz="1200" spc="-26" dirty="0">
                <a:cs typeface="Calibri"/>
              </a:rPr>
              <a:t>f</a:t>
            </a:r>
            <a:r>
              <a:rPr lang="tr-TR" sz="1200" dirty="0">
                <a:cs typeface="Calibri"/>
              </a:rPr>
              <a:t>o</a:t>
            </a:r>
            <a:r>
              <a:rPr lang="tr-TR" sz="1200" spc="-19" dirty="0">
                <a:cs typeface="Calibri"/>
              </a:rPr>
              <a:t>t</a:t>
            </a:r>
            <a:r>
              <a:rPr lang="tr-TR" sz="1200" dirty="0">
                <a:cs typeface="Calibri"/>
              </a:rPr>
              <a:t>o</a:t>
            </a:r>
            <a:r>
              <a:rPr lang="tr-TR" sz="1200" spc="-56" dirty="0">
                <a:cs typeface="Calibri"/>
              </a:rPr>
              <a:t>k</a:t>
            </a:r>
            <a:r>
              <a:rPr lang="tr-TR" sz="1200" dirty="0">
                <a:cs typeface="Calibri"/>
              </a:rPr>
              <a:t>opi</a:t>
            </a:r>
            <a:r>
              <a:rPr lang="tr-TR" sz="1200" spc="-8" dirty="0">
                <a:cs typeface="Calibri"/>
              </a:rPr>
              <a:t>l</a:t>
            </a:r>
            <a:r>
              <a:rPr lang="tr-TR" sz="1200" dirty="0">
                <a:cs typeface="Calibri"/>
              </a:rPr>
              <a:t>eri</a:t>
            </a:r>
          </a:p>
          <a:p>
            <a:pPr lvl="1">
              <a:spcBef>
                <a:spcPts val="6"/>
              </a:spcBef>
              <a:buFont typeface="Arial"/>
              <a:buChar char="•"/>
            </a:pPr>
            <a:endParaRPr lang="tr-TR" sz="1200" dirty="0"/>
          </a:p>
          <a:p>
            <a:endParaRPr lang="tr-TR" sz="1000" dirty="0"/>
          </a:p>
        </p:txBody>
      </p:sp>
    </p:spTree>
    <p:extLst>
      <p:ext uri="{BB962C8B-B14F-4D97-AF65-F5344CB8AC3E}">
        <p14:creationId xmlns:p14="http://schemas.microsoft.com/office/powerpoint/2010/main" val="2540308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b="260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İçerik Yer Tutucusu 2"/>
          <p:cNvSpPr>
            <a:spLocks noGrp="1"/>
          </p:cNvSpPr>
          <p:nvPr>
            <p:ph idx="1"/>
          </p:nvPr>
        </p:nvSpPr>
        <p:spPr>
          <a:xfrm>
            <a:off x="533400" y="3752850"/>
            <a:ext cx="11175995" cy="2452687"/>
          </a:xfrm>
        </p:spPr>
        <p:txBody>
          <a:bodyPr anchor="ctr">
            <a:normAutofit/>
          </a:bodyPr>
          <a:lstStyle/>
          <a:p>
            <a:pPr marL="0" indent="0">
              <a:buNone/>
            </a:pPr>
            <a:r>
              <a:rPr lang="tr-TR" sz="1800" dirty="0"/>
              <a:t>Transkript ve </a:t>
            </a:r>
            <a:r>
              <a:rPr lang="tr-TR" sz="1800" dirty="0" err="1"/>
              <a:t>After</a:t>
            </a:r>
            <a:r>
              <a:rPr lang="tr-TR" sz="1800" dirty="0"/>
              <a:t> </a:t>
            </a:r>
            <a:r>
              <a:rPr lang="tr-TR" sz="1800" dirty="0" err="1"/>
              <a:t>the</a:t>
            </a:r>
            <a:r>
              <a:rPr lang="tr-TR" sz="1800" dirty="0"/>
              <a:t> </a:t>
            </a:r>
            <a:r>
              <a:rPr lang="tr-TR" sz="1800" dirty="0" err="1"/>
              <a:t>Mobility</a:t>
            </a:r>
            <a:r>
              <a:rPr lang="tr-TR" sz="1800" dirty="0"/>
              <a:t> (Learning </a:t>
            </a:r>
            <a:r>
              <a:rPr lang="tr-TR" sz="1800" dirty="0" err="1"/>
              <a:t>Agreement</a:t>
            </a:r>
            <a:r>
              <a:rPr lang="tr-TR" sz="1800" dirty="0"/>
              <a:t> 3. Bölüm) aynı belgeyi ifade etmektedir.</a:t>
            </a:r>
          </a:p>
          <a:p>
            <a:endParaRPr lang="tr-TR" sz="1800" dirty="0"/>
          </a:p>
          <a:p>
            <a:pPr marL="0" indent="0">
              <a:buNone/>
            </a:pPr>
            <a:r>
              <a:rPr lang="tr-TR" sz="1800" dirty="0"/>
              <a:t>Bazı üniversiteler </a:t>
            </a:r>
            <a:r>
              <a:rPr lang="tr-TR" sz="1800" dirty="0" err="1"/>
              <a:t>After</a:t>
            </a:r>
            <a:r>
              <a:rPr lang="tr-TR" sz="1800" dirty="0"/>
              <a:t> </a:t>
            </a:r>
            <a:r>
              <a:rPr lang="tr-TR" sz="1800" dirty="0" err="1"/>
              <a:t>the</a:t>
            </a:r>
            <a:r>
              <a:rPr lang="tr-TR" sz="1800" dirty="0"/>
              <a:t> </a:t>
            </a:r>
            <a:r>
              <a:rPr lang="tr-TR" sz="1800" dirty="0" err="1"/>
              <a:t>Mobility</a:t>
            </a:r>
            <a:r>
              <a:rPr lang="tr-TR" sz="1800" dirty="0"/>
              <a:t> doldurmayı tercih ederken bazı üniversiteler ayrıca Transkript belgesi hazırlamaktadır.</a:t>
            </a:r>
          </a:p>
          <a:p>
            <a:endParaRPr lang="tr-TR" sz="1800" dirty="0"/>
          </a:p>
        </p:txBody>
      </p:sp>
    </p:spTree>
    <p:extLst>
      <p:ext uri="{BB962C8B-B14F-4D97-AF65-F5344CB8AC3E}">
        <p14:creationId xmlns:p14="http://schemas.microsoft.com/office/powerpoint/2010/main" val="3772203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Geri dönüşüm düz dolguyla">
            <a:extLst>
              <a:ext uri="{FF2B5EF4-FFF2-40B4-BE49-F238E27FC236}">
                <a16:creationId xmlns:a16="http://schemas.microsoft.com/office/drawing/2014/main" id="{C213A94E-2985-4F23-8956-B3B24464C69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047024"/>
            <a:ext cx="6422848" cy="5176796"/>
          </a:xfrm>
        </p:spPr>
        <p:txBody>
          <a:bodyPr>
            <a:normAutofit/>
          </a:bodyPr>
          <a:lstStyle/>
          <a:p>
            <a:endParaRPr lang="tr-TR" sz="2000" dirty="0"/>
          </a:p>
          <a:p>
            <a:pPr marL="0" indent="0">
              <a:buNone/>
            </a:pPr>
            <a:endParaRPr lang="tr-TR" sz="2000" dirty="0"/>
          </a:p>
          <a:p>
            <a:pPr marL="0" indent="0">
              <a:buNone/>
            </a:pPr>
            <a:r>
              <a:rPr lang="tr-TR" sz="2000" dirty="0"/>
              <a:t>Transkript bölüme ulaştıktan sonra Denklik sağlanır.</a:t>
            </a:r>
          </a:p>
          <a:p>
            <a:endParaRPr lang="tr-TR" sz="2000" dirty="0"/>
          </a:p>
          <a:p>
            <a:pPr marL="0" indent="0">
              <a:buNone/>
            </a:pPr>
            <a:r>
              <a:rPr lang="tr-TR" sz="2000" dirty="0"/>
              <a:t>Karşı kurumda alınan dersler ile kurumumuzdaki karşılıkları değerlendirilir. İnternet sayfamızda ve Öğrenci İşleri Daire Başkanlığı internet sayfasında yayınlanan resmi Not Dönüşümü tablosu esas alınarak Not Dönüşümü gerçekleştirilir ve transkripte işlenir.</a:t>
            </a:r>
          </a:p>
          <a:p>
            <a:endParaRPr lang="tr-TR" sz="2000" dirty="0"/>
          </a:p>
          <a:p>
            <a:endParaRPr lang="tr-TR" sz="2000" dirty="0"/>
          </a:p>
          <a:p>
            <a:endParaRPr lang="tr-TR" sz="2000" dirty="0"/>
          </a:p>
        </p:txBody>
      </p:sp>
    </p:spTree>
    <p:extLst>
      <p:ext uri="{BB962C8B-B14F-4D97-AF65-F5344CB8AC3E}">
        <p14:creationId xmlns:p14="http://schemas.microsoft.com/office/powerpoint/2010/main" val="1749261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23"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 name="Group 2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7" name="Freeform: Shape 2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Unvan 1"/>
          <p:cNvSpPr>
            <a:spLocks noGrp="1"/>
          </p:cNvSpPr>
          <p:nvPr>
            <p:ph type="title"/>
          </p:nvPr>
        </p:nvSpPr>
        <p:spPr>
          <a:xfrm>
            <a:off x="786385" y="841248"/>
            <a:ext cx="3515244" cy="5340097"/>
          </a:xfrm>
        </p:spPr>
        <p:txBody>
          <a:bodyPr anchor="ctr">
            <a:normAutofit/>
          </a:bodyPr>
          <a:lstStyle/>
          <a:p>
            <a:r>
              <a:rPr lang="tr-TR" altLang="en-US" sz="4800" b="1">
                <a:solidFill>
                  <a:schemeClr val="bg1"/>
                </a:solidFill>
              </a:rPr>
              <a:t>Önemli İpuçları</a:t>
            </a:r>
            <a:endParaRPr lang="tr-TR" sz="4800">
              <a:solidFill>
                <a:schemeClr val="bg1"/>
              </a:solidFill>
            </a:endParaRPr>
          </a:p>
        </p:txBody>
      </p:sp>
      <p:graphicFrame>
        <p:nvGraphicFramePr>
          <p:cNvPr id="14" name="İçerik Yer Tutucusu 2">
            <a:extLst>
              <a:ext uri="{FF2B5EF4-FFF2-40B4-BE49-F238E27FC236}">
                <a16:creationId xmlns:a16="http://schemas.microsoft.com/office/drawing/2014/main" id="{BB091ED3-41A0-42BE-AC6C-881C95B22A88}"/>
              </a:ext>
            </a:extLst>
          </p:cNvPr>
          <p:cNvGraphicFramePr>
            <a:graphicFrameLocks noGrp="1"/>
          </p:cNvGraphicFramePr>
          <p:nvPr>
            <p:ph idx="1"/>
            <p:extLst>
              <p:ext uri="{D42A27DB-BD31-4B8C-83A1-F6EECF244321}">
                <p14:modId xmlns:p14="http://schemas.microsoft.com/office/powerpoint/2010/main" val="3099378805"/>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5480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Unvan 1"/>
          <p:cNvSpPr>
            <a:spLocks noGrp="1"/>
          </p:cNvSpPr>
          <p:nvPr>
            <p:ph type="title"/>
          </p:nvPr>
        </p:nvSpPr>
        <p:spPr>
          <a:xfrm>
            <a:off x="838200" y="365125"/>
            <a:ext cx="5387502" cy="1325563"/>
          </a:xfrm>
        </p:spPr>
        <p:txBody>
          <a:bodyPr>
            <a:normAutofit/>
          </a:bodyPr>
          <a:lstStyle/>
          <a:p>
            <a:r>
              <a:rPr lang="tr-TR" sz="4100" b="1"/>
              <a:t>ULUSLARARASI İLİŞKİLER KOORDİNATÖRLÜĞÜ</a:t>
            </a:r>
            <a:endParaRPr lang="tr-TR" sz="4100"/>
          </a:p>
        </p:txBody>
      </p:sp>
      <p:sp>
        <p:nvSpPr>
          <p:cNvPr id="3" name="İçerik Yer Tutucusu 2"/>
          <p:cNvSpPr>
            <a:spLocks noGrp="1"/>
          </p:cNvSpPr>
          <p:nvPr>
            <p:ph idx="1"/>
          </p:nvPr>
        </p:nvSpPr>
        <p:spPr>
          <a:xfrm>
            <a:off x="838200" y="1825625"/>
            <a:ext cx="5387502" cy="4351338"/>
          </a:xfrm>
        </p:spPr>
        <p:txBody>
          <a:bodyPr>
            <a:normAutofit/>
          </a:bodyPr>
          <a:lstStyle/>
          <a:p>
            <a:pPr marL="0" indent="0">
              <a:buNone/>
            </a:pPr>
            <a:r>
              <a:rPr lang="tr-TR" sz="1100" b="1" dirty="0"/>
              <a:t>Uluslararası İlişkiler Koordinatörü ve </a:t>
            </a:r>
            <a:r>
              <a:rPr lang="tr-TR" sz="1100" b="1" dirty="0" err="1"/>
              <a:t>Erasmus</a:t>
            </a:r>
            <a:r>
              <a:rPr lang="tr-TR" sz="1100" b="1" dirty="0"/>
              <a:t>+ Kurum Koordinatörü:</a:t>
            </a:r>
          </a:p>
          <a:p>
            <a:r>
              <a:rPr lang="tr-TR" sz="1100" dirty="0"/>
              <a:t>Dr. Öğr. Üyesi Emrah Özbay</a:t>
            </a:r>
          </a:p>
          <a:p>
            <a:pPr marL="0" indent="0">
              <a:buNone/>
            </a:pPr>
            <a:r>
              <a:rPr lang="tr-TR" sz="1100" b="1" dirty="0"/>
              <a:t>Erasmus Ofisi:</a:t>
            </a:r>
          </a:p>
          <a:p>
            <a:r>
              <a:rPr lang="tr-TR" sz="1100" dirty="0"/>
              <a:t>Öğr. Gör. Mayya Kabasakal</a:t>
            </a:r>
          </a:p>
          <a:p>
            <a:r>
              <a:rPr lang="tr-TR" sz="1100" dirty="0"/>
              <a:t>Öğr. Gör. Emre Mürütsoy</a:t>
            </a:r>
          </a:p>
          <a:p>
            <a:pPr marL="0" indent="0">
              <a:buNone/>
            </a:pPr>
            <a:endParaRPr lang="tr-TR" sz="1100" dirty="0"/>
          </a:p>
          <a:p>
            <a:pPr marL="0" indent="0">
              <a:buNone/>
            </a:pPr>
            <a:r>
              <a:rPr lang="tr-TR" sz="1100" b="1" dirty="0"/>
              <a:t>İletişim: </a:t>
            </a:r>
            <a:r>
              <a:rPr lang="tr-TR" sz="1100" dirty="0"/>
              <a:t>+90 446 226 66 66-</a:t>
            </a:r>
            <a:r>
              <a:rPr lang="tr-TR" sz="1100" b="1" dirty="0"/>
              <a:t>10384 (Erasmus Ofis)</a:t>
            </a:r>
          </a:p>
          <a:p>
            <a:pPr marL="0" indent="0">
              <a:buNone/>
            </a:pPr>
            <a:r>
              <a:rPr lang="tr-TR" sz="1100" b="1" dirty="0"/>
              <a:t>E-posta:</a:t>
            </a:r>
            <a:r>
              <a:rPr lang="tr-TR" sz="1100" dirty="0"/>
              <a:t> erasmus@erzincan.edu.tr</a:t>
            </a:r>
          </a:p>
          <a:p>
            <a:pPr marL="0" indent="0">
              <a:buNone/>
            </a:pPr>
            <a:endParaRPr lang="tr-TR" sz="1100" dirty="0"/>
          </a:p>
        </p:txBody>
      </p:sp>
      <p:pic>
        <p:nvPicPr>
          <p:cNvPr id="5" name="Picture 4" descr="Çalışma alanı arka planı">
            <a:extLst>
              <a:ext uri="{FF2B5EF4-FFF2-40B4-BE49-F238E27FC236}">
                <a16:creationId xmlns:a16="http://schemas.microsoft.com/office/drawing/2014/main" id="{470472B6-8EED-4FD4-BA51-B09CB6BC9A83}"/>
              </a:ext>
            </a:extLst>
          </p:cNvPr>
          <p:cNvPicPr>
            <a:picLocks noChangeAspect="1"/>
          </p:cNvPicPr>
          <p:nvPr/>
        </p:nvPicPr>
        <p:blipFill rotWithShape="1">
          <a:blip r:embed="rId2"/>
          <a:srcRect l="33152" r="2"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2"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924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1372</TotalTime>
  <Words>1798</Words>
  <Application>Microsoft Office PowerPoint</Application>
  <PresentationFormat>Geniş ekran</PresentationFormat>
  <Paragraphs>194</Paragraphs>
  <Slides>29</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29</vt:i4>
      </vt:variant>
    </vt:vector>
  </HeadingPairs>
  <TitlesOfParts>
    <vt:vector size="35" baseType="lpstr">
      <vt:lpstr>Arial</vt:lpstr>
      <vt:lpstr>Calibri</vt:lpstr>
      <vt:lpstr>Calibri Light</vt:lpstr>
      <vt:lpstr>Franklin Gothic Book</vt:lpstr>
      <vt:lpstr>Wingdings</vt:lpstr>
      <vt:lpstr>Office Theme</vt:lpstr>
      <vt:lpstr>ERASMUS+ 2023    ORYANTASYON</vt:lpstr>
      <vt:lpstr>FERAGAT VE DEĞİŞİKLİK DİLEKÇESİ</vt:lpstr>
      <vt:lpstr>HİBESİZ ÖĞRENİM HAREKETLİLİĞİ</vt:lpstr>
      <vt:lpstr>Uluslararası Öğrenciler</vt:lpstr>
      <vt:lpstr>PowerPoint Sunusu</vt:lpstr>
      <vt:lpstr>ADIM ADIM ERASMUS+ ÖĞRENİM HAREKETLİLİĞİ</vt:lpstr>
      <vt:lpstr>GİDİLECEK ÜNİVERSİTE İLE İLGİLİ İŞLEMLER</vt:lpstr>
      <vt:lpstr>PowerPoint Sunusu</vt:lpstr>
      <vt:lpstr>PowerPoint Sunusu</vt:lpstr>
      <vt:lpstr>Karşı Kurum/Gidilecek Üniversite ile İlgili İşlemler</vt:lpstr>
      <vt:lpstr>DERS SEÇİMİ</vt:lpstr>
      <vt:lpstr>Yabancı Dil Düzeyinizi Gösterir Belge</vt:lpstr>
      <vt:lpstr>PowerPoint Sunusu</vt:lpstr>
      <vt:lpstr>PowerPoint Sunusu</vt:lpstr>
      <vt:lpstr>Seyahat ve Sağlık Sigortası</vt:lpstr>
      <vt:lpstr>VİZE</vt:lpstr>
      <vt:lpstr>Vadesiz Euro Hesabı</vt:lpstr>
      <vt:lpstr>PowerPoint Sunusu</vt:lpstr>
      <vt:lpstr>2023 ÜLKE GRUPLARI VE HİBE MİKTARLARI</vt:lpstr>
      <vt:lpstr>Erasmus hibesinin %80’ini alabilmek için teslim edilecek belgeler:</vt:lpstr>
      <vt:lpstr>PowerPoint Sunusu</vt:lpstr>
      <vt:lpstr>HAREKETLİLİK SIRASINDA</vt:lpstr>
      <vt:lpstr>DURING THE MOBILITY</vt:lpstr>
      <vt:lpstr>PowerPoint Sunusu</vt:lpstr>
      <vt:lpstr>HAREKETLİLİK SONRASINDA  (After the Mobility)</vt:lpstr>
      <vt:lpstr>PowerPoint Sunusu</vt:lpstr>
      <vt:lpstr>PowerPoint Sunusu</vt:lpstr>
      <vt:lpstr>Önemli İpuçları</vt:lpstr>
      <vt:lpstr>ULUSLARARASI İLİŞKİLER KOORDİNATÖRLÜĞÜ</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ERASMUS+ 2019    ORYANTASYON TOPLANTISI</dc:title>
  <dc:creator>Windows Kullanıcısı</dc:creator>
  <cp:lastModifiedBy>Emre Mürütsoy</cp:lastModifiedBy>
  <cp:revision>120</cp:revision>
  <dcterms:created xsi:type="dcterms:W3CDTF">2019-04-01T11:04:22Z</dcterms:created>
  <dcterms:modified xsi:type="dcterms:W3CDTF">2024-10-31T10:57:58Z</dcterms:modified>
</cp:coreProperties>
</file>